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57" r:id="rId5"/>
    <p:sldId id="434" r:id="rId6"/>
    <p:sldId id="498" r:id="rId7"/>
    <p:sldId id="500" r:id="rId8"/>
    <p:sldId id="501" r:id="rId9"/>
    <p:sldId id="518" r:id="rId10"/>
    <p:sldId id="515" r:id="rId11"/>
    <p:sldId id="519" r:id="rId12"/>
    <p:sldId id="516" r:id="rId13"/>
    <p:sldId id="517" r:id="rId14"/>
    <p:sldId id="488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ogo Barcellos Ferreira" initials="DBF" lastIdx="1" clrIdx="0">
    <p:extLst>
      <p:ext uri="{19B8F6BF-5375-455C-9EA6-DF929625EA0E}">
        <p15:presenceInfo xmlns:p15="http://schemas.microsoft.com/office/powerpoint/2012/main" userId="S::diogo.ferreira@adasa.df.gov.br::50e2b48e-e9ef-4e99-b859-412c664da0d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347"/>
    <a:srgbClr val="006600"/>
    <a:srgbClr val="010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8C2D8F-16F1-46AC-90F9-52C77819F687}" v="3" dt="2026-02-26T16:01:49.6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ielly Amorim de Oliveira" userId="S::janielly.oliveira@adasa.df.gov.br::5e96a2e5-64b8-4c57-95d4-92289f01b751" providerId="AD" clId="Web-{96421B51-664D-4AE8-C479-0EBA2C7AF476}"/>
    <pc:docChg chg="addSld modSld">
      <pc:chgData name="Janielly Amorim de Oliveira" userId="S::janielly.oliveira@adasa.df.gov.br::5e96a2e5-64b8-4c57-95d4-92289f01b751" providerId="AD" clId="Web-{96421B51-664D-4AE8-C479-0EBA2C7AF476}" dt="2026-02-23T19:10:05.495" v="7" actId="20577"/>
      <pc:docMkLst>
        <pc:docMk/>
      </pc:docMkLst>
    </pc:docChg>
  </pc:docChgLst>
  <pc:docChgLst>
    <pc:chgData name="Janielly Amorim de Oliveira" userId="S::janielly.oliveira@adasa.df.gov.br::5e96a2e5-64b8-4c57-95d4-92289f01b751" providerId="AD" clId="Web-{A21D71BD-4D43-0CFD-395D-5A1681D48E26}"/>
    <pc:docChg chg="delSld modSld">
      <pc:chgData name="Janielly Amorim de Oliveira" userId="S::janielly.oliveira@adasa.df.gov.br::5e96a2e5-64b8-4c57-95d4-92289f01b751" providerId="AD" clId="Web-{A21D71BD-4D43-0CFD-395D-5A1681D48E26}" dt="2026-02-24T16:36:57.031" v="77" actId="20577"/>
      <pc:docMkLst>
        <pc:docMk/>
      </pc:docMkLst>
      <pc:sldChg chg="modSp">
        <pc:chgData name="Janielly Amorim de Oliveira" userId="S::janielly.oliveira@adasa.df.gov.br::5e96a2e5-64b8-4c57-95d4-92289f01b751" providerId="AD" clId="Web-{A21D71BD-4D43-0CFD-395D-5A1681D48E26}" dt="2026-02-24T16:36:57.031" v="77" actId="20577"/>
        <pc:sldMkLst>
          <pc:docMk/>
          <pc:sldMk cId="2826937966" sldId="501"/>
        </pc:sldMkLst>
        <pc:spChg chg="mod">
          <ac:chgData name="Janielly Amorim de Oliveira" userId="S::janielly.oliveira@adasa.df.gov.br::5e96a2e5-64b8-4c57-95d4-92289f01b751" providerId="AD" clId="Web-{A21D71BD-4D43-0CFD-395D-5A1681D48E26}" dt="2026-02-24T16:36:57.031" v="77" actId="20577"/>
          <ac:spMkLst>
            <pc:docMk/>
            <pc:sldMk cId="2826937966" sldId="501"/>
            <ac:spMk id="4" creationId="{6F766B2E-591D-3C5C-F96C-9661A07CE9D6}"/>
          </ac:spMkLst>
        </pc:spChg>
      </pc:sldChg>
      <pc:sldChg chg="modSp">
        <pc:chgData name="Janielly Amorim de Oliveira" userId="S::janielly.oliveira@adasa.df.gov.br::5e96a2e5-64b8-4c57-95d4-92289f01b751" providerId="AD" clId="Web-{A21D71BD-4D43-0CFD-395D-5A1681D48E26}" dt="2026-02-24T14:29:21.932" v="7" actId="20577"/>
        <pc:sldMkLst>
          <pc:docMk/>
          <pc:sldMk cId="1131177405" sldId="516"/>
        </pc:sldMkLst>
        <pc:spChg chg="mod">
          <ac:chgData name="Janielly Amorim de Oliveira" userId="S::janielly.oliveira@adasa.df.gov.br::5e96a2e5-64b8-4c57-95d4-92289f01b751" providerId="AD" clId="Web-{A21D71BD-4D43-0CFD-395D-5A1681D48E26}" dt="2026-02-24T14:29:21.932" v="7" actId="20577"/>
          <ac:spMkLst>
            <pc:docMk/>
            <pc:sldMk cId="1131177405" sldId="516"/>
            <ac:spMk id="7" creationId="{7725E3E6-C726-6DEB-0AD8-7725EE08CD31}"/>
          </ac:spMkLst>
        </pc:spChg>
      </pc:sldChg>
    </pc:docChg>
  </pc:docChgLst>
  <pc:docChgLst>
    <pc:chgData name="Janielly Amorim de Oliveira" userId="5e96a2e5-64b8-4c57-95d4-92289f01b751" providerId="ADAL" clId="{D4512734-1286-4F3F-B2FE-50F80A0FE462}"/>
    <pc:docChg chg="undo custSel addSld delSld modSld">
      <pc:chgData name="Janielly Amorim de Oliveira" userId="5e96a2e5-64b8-4c57-95d4-92289f01b751" providerId="ADAL" clId="{D4512734-1286-4F3F-B2FE-50F80A0FE462}" dt="2026-02-26T17:23:20.231" v="2940" actId="1036"/>
      <pc:docMkLst>
        <pc:docMk/>
      </pc:docMkLst>
      <pc:sldChg chg="modSp mod">
        <pc:chgData name="Janielly Amorim de Oliveira" userId="5e96a2e5-64b8-4c57-95d4-92289f01b751" providerId="ADAL" clId="{D4512734-1286-4F3F-B2FE-50F80A0FE462}" dt="2026-02-23T14:14:39.039" v="1442" actId="20577"/>
        <pc:sldMkLst>
          <pc:docMk/>
          <pc:sldMk cId="2118749268" sldId="257"/>
        </pc:sldMkLst>
        <pc:spChg chg="mod">
          <ac:chgData name="Janielly Amorim de Oliveira" userId="5e96a2e5-64b8-4c57-95d4-92289f01b751" providerId="ADAL" clId="{D4512734-1286-4F3F-B2FE-50F80A0FE462}" dt="2026-02-23T14:14:39.039" v="1442" actId="20577"/>
          <ac:spMkLst>
            <pc:docMk/>
            <pc:sldMk cId="2118749268" sldId="257"/>
            <ac:spMk id="10" creationId="{00000000-0000-0000-0000-000000000000}"/>
          </ac:spMkLst>
        </pc:spChg>
        <pc:spChg chg="mod">
          <ac:chgData name="Janielly Amorim de Oliveira" userId="5e96a2e5-64b8-4c57-95d4-92289f01b751" providerId="ADAL" clId="{D4512734-1286-4F3F-B2FE-50F80A0FE462}" dt="2026-02-20T14:49:28.836" v="70" actId="20577"/>
          <ac:spMkLst>
            <pc:docMk/>
            <pc:sldMk cId="2118749268" sldId="257"/>
            <ac:spMk id="11" creationId="{00000000-0000-0000-0000-000000000000}"/>
          </ac:spMkLst>
        </pc:spChg>
      </pc:sldChg>
      <pc:sldChg chg="modSp mod">
        <pc:chgData name="Janielly Amorim de Oliveira" userId="5e96a2e5-64b8-4c57-95d4-92289f01b751" providerId="ADAL" clId="{D4512734-1286-4F3F-B2FE-50F80A0FE462}" dt="2026-02-26T12:36:17.992" v="2815" actId="255"/>
        <pc:sldMkLst>
          <pc:docMk/>
          <pc:sldMk cId="2369924123" sldId="434"/>
        </pc:sldMkLst>
        <pc:spChg chg="mod">
          <ac:chgData name="Janielly Amorim de Oliveira" userId="5e96a2e5-64b8-4c57-95d4-92289f01b751" providerId="ADAL" clId="{D4512734-1286-4F3F-B2FE-50F80A0FE462}" dt="2026-02-26T12:36:17.992" v="2815" actId="255"/>
          <ac:spMkLst>
            <pc:docMk/>
            <pc:sldMk cId="2369924123" sldId="434"/>
            <ac:spMk id="7" creationId="{89DBE9B3-C2E5-426B-82D0-323182DBC195}"/>
          </ac:spMkLst>
        </pc:spChg>
      </pc:sldChg>
      <pc:sldChg chg="modSp mod">
        <pc:chgData name="Janielly Amorim de Oliveira" userId="5e96a2e5-64b8-4c57-95d4-92289f01b751" providerId="ADAL" clId="{D4512734-1286-4F3F-B2FE-50F80A0FE462}" dt="2026-02-23T14:14:20.448" v="1441" actId="20577"/>
        <pc:sldMkLst>
          <pc:docMk/>
          <pc:sldMk cId="1857248548" sldId="488"/>
        </pc:sldMkLst>
        <pc:spChg chg="mod">
          <ac:chgData name="Janielly Amorim de Oliveira" userId="5e96a2e5-64b8-4c57-95d4-92289f01b751" providerId="ADAL" clId="{D4512734-1286-4F3F-B2FE-50F80A0FE462}" dt="2026-02-23T14:14:20.448" v="1441" actId="20577"/>
          <ac:spMkLst>
            <pc:docMk/>
            <pc:sldMk cId="1857248548" sldId="488"/>
            <ac:spMk id="4" creationId="{7804B264-9355-FD1E-747E-9F3B9D1EA9E1}"/>
          </ac:spMkLst>
        </pc:spChg>
      </pc:sldChg>
      <pc:sldChg chg="delSp modSp add mod">
        <pc:chgData name="Janielly Amorim de Oliveira" userId="5e96a2e5-64b8-4c57-95d4-92289f01b751" providerId="ADAL" clId="{D4512734-1286-4F3F-B2FE-50F80A0FE462}" dt="2026-02-26T16:01:52.136" v="2935" actId="20577"/>
        <pc:sldMkLst>
          <pc:docMk/>
          <pc:sldMk cId="3708007627" sldId="498"/>
        </pc:sldMkLst>
        <pc:spChg chg="mod">
          <ac:chgData name="Janielly Amorim de Oliveira" userId="5e96a2e5-64b8-4c57-95d4-92289f01b751" providerId="ADAL" clId="{D4512734-1286-4F3F-B2FE-50F80A0FE462}" dt="2026-02-23T13:29:28.100" v="431" actId="122"/>
          <ac:spMkLst>
            <pc:docMk/>
            <pc:sldMk cId="3708007627" sldId="498"/>
            <ac:spMk id="3" creationId="{C75CFCEB-5F17-D041-1479-BBCC450627FD}"/>
          </ac:spMkLst>
        </pc:spChg>
        <pc:spChg chg="mod">
          <ac:chgData name="Janielly Amorim de Oliveira" userId="5e96a2e5-64b8-4c57-95d4-92289f01b751" providerId="ADAL" clId="{D4512734-1286-4F3F-B2FE-50F80A0FE462}" dt="2026-02-26T16:01:52.136" v="2935" actId="20577"/>
          <ac:spMkLst>
            <pc:docMk/>
            <pc:sldMk cId="3708007627" sldId="498"/>
            <ac:spMk id="4" creationId="{D7AD4AD0-69F7-B333-AECF-E01C59904132}"/>
          </ac:spMkLst>
        </pc:spChg>
      </pc:sldChg>
      <pc:sldChg chg="modSp add mod">
        <pc:chgData name="Janielly Amorim de Oliveira" userId="5e96a2e5-64b8-4c57-95d4-92289f01b751" providerId="ADAL" clId="{D4512734-1286-4F3F-B2FE-50F80A0FE462}" dt="2026-02-26T12:37:05.924" v="2819" actId="2711"/>
        <pc:sldMkLst>
          <pc:docMk/>
          <pc:sldMk cId="300618257" sldId="500"/>
        </pc:sldMkLst>
        <pc:spChg chg="mod">
          <ac:chgData name="Janielly Amorim de Oliveira" userId="5e96a2e5-64b8-4c57-95d4-92289f01b751" providerId="ADAL" clId="{D4512734-1286-4F3F-B2FE-50F80A0FE462}" dt="2026-02-23T13:31:32.940" v="467" actId="20577"/>
          <ac:spMkLst>
            <pc:docMk/>
            <pc:sldMk cId="300618257" sldId="500"/>
            <ac:spMk id="3" creationId="{694D09CB-106D-6CDE-70BF-9A4EAF3BDADB}"/>
          </ac:spMkLst>
        </pc:spChg>
        <pc:spChg chg="mod">
          <ac:chgData name="Janielly Amorim de Oliveira" userId="5e96a2e5-64b8-4c57-95d4-92289f01b751" providerId="ADAL" clId="{D4512734-1286-4F3F-B2FE-50F80A0FE462}" dt="2026-02-26T12:37:05.924" v="2819" actId="2711"/>
          <ac:spMkLst>
            <pc:docMk/>
            <pc:sldMk cId="300618257" sldId="500"/>
            <ac:spMk id="4" creationId="{F80806B4-1B01-0A74-296B-F8A269A3B20F}"/>
          </ac:spMkLst>
        </pc:spChg>
      </pc:sldChg>
      <pc:sldChg chg="addSp modSp add mod">
        <pc:chgData name="Janielly Amorim de Oliveira" userId="5e96a2e5-64b8-4c57-95d4-92289f01b751" providerId="ADAL" clId="{D4512734-1286-4F3F-B2FE-50F80A0FE462}" dt="2026-02-26T17:23:20.231" v="2940" actId="1036"/>
        <pc:sldMkLst>
          <pc:docMk/>
          <pc:sldMk cId="2826937966" sldId="501"/>
        </pc:sldMkLst>
        <pc:spChg chg="add mod">
          <ac:chgData name="Janielly Amorim de Oliveira" userId="5e96a2e5-64b8-4c57-95d4-92289f01b751" providerId="ADAL" clId="{D4512734-1286-4F3F-B2FE-50F80A0FE462}" dt="2026-02-26T17:23:20.231" v="2940" actId="1036"/>
          <ac:spMkLst>
            <pc:docMk/>
            <pc:sldMk cId="2826937966" sldId="501"/>
            <ac:spMk id="2" creationId="{3924F22E-1980-38C9-FA06-B230DA9C10DD}"/>
          </ac:spMkLst>
        </pc:spChg>
        <pc:spChg chg="mod">
          <ac:chgData name="Janielly Amorim de Oliveira" userId="5e96a2e5-64b8-4c57-95d4-92289f01b751" providerId="ADAL" clId="{D4512734-1286-4F3F-B2FE-50F80A0FE462}" dt="2026-02-23T13:40:20.185" v="789" actId="20577"/>
          <ac:spMkLst>
            <pc:docMk/>
            <pc:sldMk cId="2826937966" sldId="501"/>
            <ac:spMk id="3" creationId="{E3DDFADB-7E5C-D3AF-B6CD-C33595DC21F8}"/>
          </ac:spMkLst>
        </pc:spChg>
        <pc:spChg chg="mod">
          <ac:chgData name="Janielly Amorim de Oliveira" userId="5e96a2e5-64b8-4c57-95d4-92289f01b751" providerId="ADAL" clId="{D4512734-1286-4F3F-B2FE-50F80A0FE462}" dt="2026-02-26T17:23:15.480" v="2936" actId="2710"/>
          <ac:spMkLst>
            <pc:docMk/>
            <pc:sldMk cId="2826937966" sldId="501"/>
            <ac:spMk id="4" creationId="{6F766B2E-591D-3C5C-F96C-9661A07CE9D6}"/>
          </ac:spMkLst>
        </pc:spChg>
      </pc:sldChg>
      <pc:sldChg chg="addSp delSp modSp add mod">
        <pc:chgData name="Janielly Amorim de Oliveira" userId="5e96a2e5-64b8-4c57-95d4-92289f01b751" providerId="ADAL" clId="{D4512734-1286-4F3F-B2FE-50F80A0FE462}" dt="2026-02-26T14:40:41.470" v="2922" actId="20577"/>
        <pc:sldMkLst>
          <pc:docMk/>
          <pc:sldMk cId="4068867330" sldId="515"/>
        </pc:sldMkLst>
        <pc:spChg chg="add mod">
          <ac:chgData name="Janielly Amorim de Oliveira" userId="5e96a2e5-64b8-4c57-95d4-92289f01b751" providerId="ADAL" clId="{D4512734-1286-4F3F-B2FE-50F80A0FE462}" dt="2026-02-23T14:32:23.461" v="2056" actId="20577"/>
          <ac:spMkLst>
            <pc:docMk/>
            <pc:sldMk cId="4068867330" sldId="515"/>
            <ac:spMk id="2" creationId="{192A2CF5-B46A-C59B-2D95-5C13201CA4FC}"/>
          </ac:spMkLst>
        </pc:spChg>
        <pc:spChg chg="mod">
          <ac:chgData name="Janielly Amorim de Oliveira" userId="5e96a2e5-64b8-4c57-95d4-92289f01b751" providerId="ADAL" clId="{D4512734-1286-4F3F-B2FE-50F80A0FE462}" dt="2026-02-26T14:40:41.470" v="2922" actId="20577"/>
          <ac:spMkLst>
            <pc:docMk/>
            <pc:sldMk cId="4068867330" sldId="515"/>
            <ac:spMk id="7" creationId="{242C2160-AD34-69C7-25FB-915E954A673E}"/>
          </ac:spMkLst>
        </pc:spChg>
      </pc:sldChg>
      <pc:sldChg chg="addSp delSp modSp add mod">
        <pc:chgData name="Janielly Amorim de Oliveira" userId="5e96a2e5-64b8-4c57-95d4-92289f01b751" providerId="ADAL" clId="{D4512734-1286-4F3F-B2FE-50F80A0FE462}" dt="2026-02-26T14:42:20.481" v="2931" actId="20577"/>
        <pc:sldMkLst>
          <pc:docMk/>
          <pc:sldMk cId="1131177405" sldId="516"/>
        </pc:sldMkLst>
        <pc:spChg chg="add mod">
          <ac:chgData name="Janielly Amorim de Oliveira" userId="5e96a2e5-64b8-4c57-95d4-92289f01b751" providerId="ADAL" clId="{D4512734-1286-4F3F-B2FE-50F80A0FE462}" dt="2026-02-23T14:10:13.206" v="1418" actId="20577"/>
          <ac:spMkLst>
            <pc:docMk/>
            <pc:sldMk cId="1131177405" sldId="516"/>
            <ac:spMk id="2" creationId="{B8F3EC95-4E66-D69D-AFB3-C29D8E92377E}"/>
          </ac:spMkLst>
        </pc:spChg>
        <pc:spChg chg="mod">
          <ac:chgData name="Janielly Amorim de Oliveira" userId="5e96a2e5-64b8-4c57-95d4-92289f01b751" providerId="ADAL" clId="{D4512734-1286-4F3F-B2FE-50F80A0FE462}" dt="2026-02-26T14:42:20.481" v="2931" actId="20577"/>
          <ac:spMkLst>
            <pc:docMk/>
            <pc:sldMk cId="1131177405" sldId="516"/>
            <ac:spMk id="7" creationId="{7725E3E6-C726-6DEB-0AD8-7725EE08CD31}"/>
          </ac:spMkLst>
        </pc:spChg>
      </pc:sldChg>
      <pc:sldChg chg="addSp delSp modSp add mod">
        <pc:chgData name="Janielly Amorim de Oliveira" userId="5e96a2e5-64b8-4c57-95d4-92289f01b751" providerId="ADAL" clId="{D4512734-1286-4F3F-B2FE-50F80A0FE462}" dt="2026-02-23T14:11:06.490" v="1428" actId="20577"/>
        <pc:sldMkLst>
          <pc:docMk/>
          <pc:sldMk cId="2647015969" sldId="517"/>
        </pc:sldMkLst>
        <pc:spChg chg="add mod">
          <ac:chgData name="Janielly Amorim de Oliveira" userId="5e96a2e5-64b8-4c57-95d4-92289f01b751" providerId="ADAL" clId="{D4512734-1286-4F3F-B2FE-50F80A0FE462}" dt="2026-02-23T14:11:06.490" v="1428" actId="20577"/>
          <ac:spMkLst>
            <pc:docMk/>
            <pc:sldMk cId="2647015969" sldId="517"/>
            <ac:spMk id="2" creationId="{3BF5696D-19E8-A1E5-8B60-2F78FF0F103B}"/>
          </ac:spMkLst>
        </pc:spChg>
        <pc:spChg chg="mod">
          <ac:chgData name="Janielly Amorim de Oliveira" userId="5e96a2e5-64b8-4c57-95d4-92289f01b751" providerId="ADAL" clId="{D4512734-1286-4F3F-B2FE-50F80A0FE462}" dt="2026-02-23T14:10:51.365" v="1420" actId="207"/>
          <ac:spMkLst>
            <pc:docMk/>
            <pc:sldMk cId="2647015969" sldId="517"/>
            <ac:spMk id="7" creationId="{0794FD26-3C2B-6D7E-4047-89E1FC969B66}"/>
          </ac:spMkLst>
        </pc:spChg>
      </pc:sldChg>
      <pc:sldChg chg="addSp delSp modSp add mod">
        <pc:chgData name="Janielly Amorim de Oliveira" userId="5e96a2e5-64b8-4c57-95d4-92289f01b751" providerId="ADAL" clId="{D4512734-1286-4F3F-B2FE-50F80A0FE462}" dt="2026-02-23T14:08:06.143" v="1382" actId="255"/>
        <pc:sldMkLst>
          <pc:docMk/>
          <pc:sldMk cId="3501276118" sldId="518"/>
        </pc:sldMkLst>
        <pc:spChg chg="add mod">
          <ac:chgData name="Janielly Amorim de Oliveira" userId="5e96a2e5-64b8-4c57-95d4-92289f01b751" providerId="ADAL" clId="{D4512734-1286-4F3F-B2FE-50F80A0FE462}" dt="2026-02-23T14:04:40.507" v="1342"/>
          <ac:spMkLst>
            <pc:docMk/>
            <pc:sldMk cId="3501276118" sldId="518"/>
            <ac:spMk id="3" creationId="{D5949EAC-8ABE-E666-6746-1A655FDAD979}"/>
          </ac:spMkLst>
        </pc:spChg>
        <pc:graphicFrameChg chg="mod modGraphic">
          <ac:chgData name="Janielly Amorim de Oliveira" userId="5e96a2e5-64b8-4c57-95d4-92289f01b751" providerId="ADAL" clId="{D4512734-1286-4F3F-B2FE-50F80A0FE462}" dt="2026-02-23T14:08:06.143" v="1382" actId="255"/>
          <ac:graphicFrameMkLst>
            <pc:docMk/>
            <pc:sldMk cId="3501276118" sldId="518"/>
            <ac:graphicFrameMk id="2" creationId="{85DFF63F-0882-AB4F-0A2B-6315AF5677E4}"/>
          </ac:graphicFrameMkLst>
        </pc:graphicFrameChg>
        <pc:graphicFrameChg chg="add mod modGraphic">
          <ac:chgData name="Janielly Amorim de Oliveira" userId="5e96a2e5-64b8-4c57-95d4-92289f01b751" providerId="ADAL" clId="{D4512734-1286-4F3F-B2FE-50F80A0FE462}" dt="2026-02-23T14:07:32.076" v="1378" actId="207"/>
          <ac:graphicFrameMkLst>
            <pc:docMk/>
            <pc:sldMk cId="3501276118" sldId="518"/>
            <ac:graphicFrameMk id="7" creationId="{FEF067AE-5CE0-FBFE-4982-E9C237A8074C}"/>
          </ac:graphicFrameMkLst>
        </pc:graphicFrameChg>
      </pc:sldChg>
      <pc:sldChg chg="modSp add mod">
        <pc:chgData name="Janielly Amorim de Oliveira" userId="5e96a2e5-64b8-4c57-95d4-92289f01b751" providerId="ADAL" clId="{D4512734-1286-4F3F-B2FE-50F80A0FE462}" dt="2026-02-24T11:51:00.445" v="2812" actId="20577"/>
        <pc:sldMkLst>
          <pc:docMk/>
          <pc:sldMk cId="3560922417" sldId="519"/>
        </pc:sldMkLst>
        <pc:spChg chg="mod">
          <ac:chgData name="Janielly Amorim de Oliveira" userId="5e96a2e5-64b8-4c57-95d4-92289f01b751" providerId="ADAL" clId="{D4512734-1286-4F3F-B2FE-50F80A0FE462}" dt="2026-02-24T11:51:00.445" v="2812" actId="20577"/>
          <ac:spMkLst>
            <pc:docMk/>
            <pc:sldMk cId="3560922417" sldId="519"/>
            <ac:spMk id="7" creationId="{7CE64DC4-3E4B-1631-610A-786491665A75}"/>
          </ac:spMkLst>
        </pc:spChg>
      </pc:sldChg>
    </pc:docChg>
  </pc:docChgLst>
  <pc:docChgLst>
    <pc:chgData name="Cristina de Saboya Gouveia Santos" userId="S::cristina.santos@adasa.df.gov.br::20aa732e-13e4-4ad9-9b82-413247fa7e44" providerId="AD" clId="Web-{98763F84-E34A-4D47-A6A3-82AAF7F9926C}"/>
    <pc:docChg chg="modSld">
      <pc:chgData name="Cristina de Saboya Gouveia Santos" userId="S::cristina.santos@adasa.df.gov.br::20aa732e-13e4-4ad9-9b82-413247fa7e44" providerId="AD" clId="Web-{98763F84-E34A-4D47-A6A3-82AAF7F9926C}" dt="2026-02-23T18:38:50.445" v="73" actId="20577"/>
      <pc:docMkLst>
        <pc:docMk/>
      </pc:docMkLst>
      <pc:sldChg chg="modSp">
        <pc:chgData name="Cristina de Saboya Gouveia Santos" userId="S::cristina.santos@adasa.df.gov.br::20aa732e-13e4-4ad9-9b82-413247fa7e44" providerId="AD" clId="Web-{98763F84-E34A-4D47-A6A3-82AAF7F9926C}" dt="2026-02-23T18:38:50.445" v="73" actId="20577"/>
        <pc:sldMkLst>
          <pc:docMk/>
          <pc:sldMk cId="2118749268" sldId="257"/>
        </pc:sldMkLst>
        <pc:spChg chg="mod">
          <ac:chgData name="Cristina de Saboya Gouveia Santos" userId="S::cristina.santos@adasa.df.gov.br::20aa732e-13e4-4ad9-9b82-413247fa7e44" providerId="AD" clId="Web-{98763F84-E34A-4D47-A6A3-82AAF7F9926C}" dt="2026-02-23T18:38:50.445" v="73" actId="20577"/>
          <ac:spMkLst>
            <pc:docMk/>
            <pc:sldMk cId="2118749268" sldId="257"/>
            <ac:spMk id="10" creationId="{00000000-0000-0000-0000-000000000000}"/>
          </ac:spMkLst>
        </pc:spChg>
        <pc:spChg chg="mod">
          <ac:chgData name="Cristina de Saboya Gouveia Santos" userId="S::cristina.santos@adasa.df.gov.br::20aa732e-13e4-4ad9-9b82-413247fa7e44" providerId="AD" clId="Web-{98763F84-E34A-4D47-A6A3-82AAF7F9926C}" dt="2026-02-23T18:38:39.600" v="71" actId="20577"/>
          <ac:spMkLst>
            <pc:docMk/>
            <pc:sldMk cId="2118749268" sldId="257"/>
            <ac:spMk id="11" creationId="{00000000-0000-0000-0000-000000000000}"/>
          </ac:spMkLst>
        </pc:spChg>
      </pc:sldChg>
      <pc:sldChg chg="modSp">
        <pc:chgData name="Cristina de Saboya Gouveia Santos" userId="S::cristina.santos@adasa.df.gov.br::20aa732e-13e4-4ad9-9b82-413247fa7e44" providerId="AD" clId="Web-{98763F84-E34A-4D47-A6A3-82AAF7F9926C}" dt="2026-02-23T18:36:11.811" v="59" actId="1076"/>
        <pc:sldMkLst>
          <pc:docMk/>
          <pc:sldMk cId="1857248548" sldId="488"/>
        </pc:sldMkLst>
        <pc:spChg chg="mod">
          <ac:chgData name="Cristina de Saboya Gouveia Santos" userId="S::cristina.santos@adasa.df.gov.br::20aa732e-13e4-4ad9-9b82-413247fa7e44" providerId="AD" clId="Web-{98763F84-E34A-4D47-A6A3-82AAF7F9926C}" dt="2026-02-23T18:36:11.811" v="59" actId="1076"/>
          <ac:spMkLst>
            <pc:docMk/>
            <pc:sldMk cId="1857248548" sldId="488"/>
            <ac:spMk id="12" creationId="{F6DC827E-CB6E-45A8-9EE5-BBC04D790A34}"/>
          </ac:spMkLst>
        </pc:spChg>
      </pc:sldChg>
      <pc:sldChg chg="modSp">
        <pc:chgData name="Cristina de Saboya Gouveia Santos" userId="S::cristina.santos@adasa.df.gov.br::20aa732e-13e4-4ad9-9b82-413247fa7e44" providerId="AD" clId="Web-{98763F84-E34A-4D47-A6A3-82AAF7F9926C}" dt="2026-02-23T18:35:20.997" v="50"/>
        <pc:sldMkLst>
          <pc:docMk/>
          <pc:sldMk cId="3708007627" sldId="498"/>
        </pc:sldMkLst>
        <pc:spChg chg="mod">
          <ac:chgData name="Cristina de Saboya Gouveia Santos" userId="S::cristina.santos@adasa.df.gov.br::20aa732e-13e4-4ad9-9b82-413247fa7e44" providerId="AD" clId="Web-{98763F84-E34A-4D47-A6A3-82AAF7F9926C}" dt="2026-02-23T18:35:20.997" v="50"/>
          <ac:spMkLst>
            <pc:docMk/>
            <pc:sldMk cId="3708007627" sldId="498"/>
            <ac:spMk id="3" creationId="{C75CFCEB-5F17-D041-1479-BBCC450627FD}"/>
          </ac:spMkLst>
        </pc:spChg>
        <pc:spChg chg="mod">
          <ac:chgData name="Cristina de Saboya Gouveia Santos" userId="S::cristina.santos@adasa.df.gov.br::20aa732e-13e4-4ad9-9b82-413247fa7e44" providerId="AD" clId="Web-{98763F84-E34A-4D47-A6A3-82AAF7F9926C}" dt="2026-02-23T18:12:21.141" v="5" actId="20577"/>
          <ac:spMkLst>
            <pc:docMk/>
            <pc:sldMk cId="3708007627" sldId="498"/>
            <ac:spMk id="4" creationId="{D7AD4AD0-69F7-B333-AECF-E01C59904132}"/>
          </ac:spMkLst>
        </pc:spChg>
      </pc:sldChg>
      <pc:sldChg chg="modSp">
        <pc:chgData name="Cristina de Saboya Gouveia Santos" userId="S::cristina.santos@adasa.df.gov.br::20aa732e-13e4-4ad9-9b82-413247fa7e44" providerId="AD" clId="Web-{98763F84-E34A-4D47-A6A3-82AAF7F9926C}" dt="2026-02-23T18:35:24.779" v="51"/>
        <pc:sldMkLst>
          <pc:docMk/>
          <pc:sldMk cId="300618257" sldId="500"/>
        </pc:sldMkLst>
        <pc:spChg chg="mod">
          <ac:chgData name="Cristina de Saboya Gouveia Santos" userId="S::cristina.santos@adasa.df.gov.br::20aa732e-13e4-4ad9-9b82-413247fa7e44" providerId="AD" clId="Web-{98763F84-E34A-4D47-A6A3-82AAF7F9926C}" dt="2026-02-23T18:35:24.779" v="51"/>
          <ac:spMkLst>
            <pc:docMk/>
            <pc:sldMk cId="300618257" sldId="500"/>
            <ac:spMk id="3" creationId="{694D09CB-106D-6CDE-70BF-9A4EAF3BDADB}"/>
          </ac:spMkLst>
        </pc:spChg>
        <pc:spChg chg="mod">
          <ac:chgData name="Cristina de Saboya Gouveia Santos" userId="S::cristina.santos@adasa.df.gov.br::20aa732e-13e4-4ad9-9b82-413247fa7e44" providerId="AD" clId="Web-{98763F84-E34A-4D47-A6A3-82AAF7F9926C}" dt="2026-02-23T18:30:06.395" v="16" actId="20577"/>
          <ac:spMkLst>
            <pc:docMk/>
            <pc:sldMk cId="300618257" sldId="500"/>
            <ac:spMk id="4" creationId="{F80806B4-1B01-0A74-296B-F8A269A3B20F}"/>
          </ac:spMkLst>
        </pc:spChg>
      </pc:sldChg>
      <pc:sldChg chg="modSp">
        <pc:chgData name="Cristina de Saboya Gouveia Santos" userId="S::cristina.santos@adasa.df.gov.br::20aa732e-13e4-4ad9-9b82-413247fa7e44" providerId="AD" clId="Web-{98763F84-E34A-4D47-A6A3-82AAF7F9926C}" dt="2026-02-23T18:35:32.888" v="52"/>
        <pc:sldMkLst>
          <pc:docMk/>
          <pc:sldMk cId="2826937966" sldId="501"/>
        </pc:sldMkLst>
        <pc:spChg chg="mod">
          <ac:chgData name="Cristina de Saboya Gouveia Santos" userId="S::cristina.santos@adasa.df.gov.br::20aa732e-13e4-4ad9-9b82-413247fa7e44" providerId="AD" clId="Web-{98763F84-E34A-4D47-A6A3-82AAF7F9926C}" dt="2026-02-23T18:35:32.888" v="52"/>
          <ac:spMkLst>
            <pc:docMk/>
            <pc:sldMk cId="2826937966" sldId="501"/>
            <ac:spMk id="3" creationId="{E3DDFADB-7E5C-D3AF-B6CD-C33595DC21F8}"/>
          </ac:spMkLst>
        </pc:spChg>
        <pc:spChg chg="mod">
          <ac:chgData name="Cristina de Saboya Gouveia Santos" userId="S::cristina.santos@adasa.df.gov.br::20aa732e-13e4-4ad9-9b82-413247fa7e44" providerId="AD" clId="Web-{98763F84-E34A-4D47-A6A3-82AAF7F9926C}" dt="2026-02-23T18:32:41.869" v="41" actId="20577"/>
          <ac:spMkLst>
            <pc:docMk/>
            <pc:sldMk cId="2826937966" sldId="501"/>
            <ac:spMk id="4" creationId="{6F766B2E-591D-3C5C-F96C-9661A07CE9D6}"/>
          </ac:spMkLst>
        </pc:spChg>
      </pc:sldChg>
      <pc:sldChg chg="modSp">
        <pc:chgData name="Cristina de Saboya Gouveia Santos" userId="S::cristina.santos@adasa.df.gov.br::20aa732e-13e4-4ad9-9b82-413247fa7e44" providerId="AD" clId="Web-{98763F84-E34A-4D47-A6A3-82AAF7F9926C}" dt="2026-02-23T18:35:45.795" v="54"/>
        <pc:sldMkLst>
          <pc:docMk/>
          <pc:sldMk cId="4068867330" sldId="515"/>
        </pc:sldMkLst>
        <pc:spChg chg="mod">
          <ac:chgData name="Cristina de Saboya Gouveia Santos" userId="S::cristina.santos@adasa.df.gov.br::20aa732e-13e4-4ad9-9b82-413247fa7e44" providerId="AD" clId="Web-{98763F84-E34A-4D47-A6A3-82AAF7F9926C}" dt="2026-02-23T18:35:45.795" v="54"/>
          <ac:spMkLst>
            <pc:docMk/>
            <pc:sldMk cId="4068867330" sldId="515"/>
            <ac:spMk id="2" creationId="{192A2CF5-B46A-C59B-2D95-5C13201CA4FC}"/>
          </ac:spMkLst>
        </pc:spChg>
        <pc:spChg chg="mod">
          <ac:chgData name="Cristina de Saboya Gouveia Santos" userId="S::cristina.santos@adasa.df.gov.br::20aa732e-13e4-4ad9-9b82-413247fa7e44" providerId="AD" clId="Web-{98763F84-E34A-4D47-A6A3-82AAF7F9926C}" dt="2026-02-23T18:33:24.854" v="45" actId="14100"/>
          <ac:spMkLst>
            <pc:docMk/>
            <pc:sldMk cId="4068867330" sldId="515"/>
            <ac:spMk id="7" creationId="{242C2160-AD34-69C7-25FB-915E954A673E}"/>
          </ac:spMkLst>
        </pc:spChg>
      </pc:sldChg>
      <pc:sldChg chg="modSp">
        <pc:chgData name="Cristina de Saboya Gouveia Santos" userId="S::cristina.santos@adasa.df.gov.br::20aa732e-13e4-4ad9-9b82-413247fa7e44" providerId="AD" clId="Web-{98763F84-E34A-4D47-A6A3-82AAF7F9926C}" dt="2026-02-23T18:35:58.435" v="56"/>
        <pc:sldMkLst>
          <pc:docMk/>
          <pc:sldMk cId="1131177405" sldId="516"/>
        </pc:sldMkLst>
        <pc:spChg chg="mod">
          <ac:chgData name="Cristina de Saboya Gouveia Santos" userId="S::cristina.santos@adasa.df.gov.br::20aa732e-13e4-4ad9-9b82-413247fa7e44" providerId="AD" clId="Web-{98763F84-E34A-4D47-A6A3-82AAF7F9926C}" dt="2026-02-23T18:35:58.435" v="56"/>
          <ac:spMkLst>
            <pc:docMk/>
            <pc:sldMk cId="1131177405" sldId="516"/>
            <ac:spMk id="2" creationId="{B8F3EC95-4E66-D69D-AFB3-C29D8E92377E}"/>
          </ac:spMkLst>
        </pc:spChg>
      </pc:sldChg>
      <pc:sldChg chg="modSp">
        <pc:chgData name="Cristina de Saboya Gouveia Santos" userId="S::cristina.santos@adasa.df.gov.br::20aa732e-13e4-4ad9-9b82-413247fa7e44" providerId="AD" clId="Web-{98763F84-E34A-4D47-A6A3-82AAF7F9926C}" dt="2026-02-23T18:36:02.420" v="57"/>
        <pc:sldMkLst>
          <pc:docMk/>
          <pc:sldMk cId="2647015969" sldId="517"/>
        </pc:sldMkLst>
        <pc:spChg chg="mod">
          <ac:chgData name="Cristina de Saboya Gouveia Santos" userId="S::cristina.santos@adasa.df.gov.br::20aa732e-13e4-4ad9-9b82-413247fa7e44" providerId="AD" clId="Web-{98763F84-E34A-4D47-A6A3-82AAF7F9926C}" dt="2026-02-23T18:36:02.420" v="57"/>
          <ac:spMkLst>
            <pc:docMk/>
            <pc:sldMk cId="2647015969" sldId="517"/>
            <ac:spMk id="2" creationId="{3BF5696D-19E8-A1E5-8B60-2F78FF0F103B}"/>
          </ac:spMkLst>
        </pc:spChg>
      </pc:sldChg>
      <pc:sldChg chg="modSp">
        <pc:chgData name="Cristina de Saboya Gouveia Santos" userId="S::cristina.santos@adasa.df.gov.br::20aa732e-13e4-4ad9-9b82-413247fa7e44" providerId="AD" clId="Web-{98763F84-E34A-4D47-A6A3-82AAF7F9926C}" dt="2026-02-23T18:35:39.544" v="53"/>
        <pc:sldMkLst>
          <pc:docMk/>
          <pc:sldMk cId="3501276118" sldId="518"/>
        </pc:sldMkLst>
        <pc:spChg chg="mod">
          <ac:chgData name="Cristina de Saboya Gouveia Santos" userId="S::cristina.santos@adasa.df.gov.br::20aa732e-13e4-4ad9-9b82-413247fa7e44" providerId="AD" clId="Web-{98763F84-E34A-4D47-A6A3-82AAF7F9926C}" dt="2026-02-23T18:35:39.544" v="53"/>
          <ac:spMkLst>
            <pc:docMk/>
            <pc:sldMk cId="3501276118" sldId="518"/>
            <ac:spMk id="3" creationId="{D5949EAC-8ABE-E666-6746-1A655FDAD979}"/>
          </ac:spMkLst>
        </pc:spChg>
      </pc:sldChg>
      <pc:sldChg chg="modSp">
        <pc:chgData name="Cristina de Saboya Gouveia Santos" userId="S::cristina.santos@adasa.df.gov.br::20aa732e-13e4-4ad9-9b82-413247fa7e44" providerId="AD" clId="Web-{98763F84-E34A-4D47-A6A3-82AAF7F9926C}" dt="2026-02-23T18:35:50.841" v="55"/>
        <pc:sldMkLst>
          <pc:docMk/>
          <pc:sldMk cId="3560922417" sldId="519"/>
        </pc:sldMkLst>
        <pc:spChg chg="mod">
          <ac:chgData name="Cristina de Saboya Gouveia Santos" userId="S::cristina.santos@adasa.df.gov.br::20aa732e-13e4-4ad9-9b82-413247fa7e44" providerId="AD" clId="Web-{98763F84-E34A-4D47-A6A3-82AAF7F9926C}" dt="2026-02-23T18:35:50.841" v="55"/>
          <ac:spMkLst>
            <pc:docMk/>
            <pc:sldMk cId="3560922417" sldId="519"/>
            <ac:spMk id="2" creationId="{101D78AB-70C9-8FC9-44A1-07C467B6E233}"/>
          </ac:spMkLst>
        </pc:spChg>
        <pc:spChg chg="mod">
          <ac:chgData name="Cristina de Saboya Gouveia Santos" userId="S::cristina.santos@adasa.df.gov.br::20aa732e-13e4-4ad9-9b82-413247fa7e44" providerId="AD" clId="Web-{98763F84-E34A-4D47-A6A3-82AAF7F9926C}" dt="2026-02-23T18:33:49.855" v="49" actId="20577"/>
          <ac:spMkLst>
            <pc:docMk/>
            <pc:sldMk cId="3560922417" sldId="519"/>
            <ac:spMk id="7" creationId="{7CE64DC4-3E4B-1631-610A-786491665A7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889443-B60C-4651-AEB6-1D3D81E96866}" type="doc">
      <dgm:prSet loTypeId="urn:microsoft.com/office/officeart/2005/8/layout/process1" loCatId="process" qsTypeId="urn:microsoft.com/office/officeart/2005/8/quickstyle/3d4" qsCatId="3D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B8154C2B-726F-4EF8-BBFB-C9CED6143D38}">
      <dgm:prSet phldrT="[Texto]" custT="1"/>
      <dgm:spPr/>
      <dgm:t>
        <a:bodyPr/>
        <a:lstStyle/>
        <a:p>
          <a:r>
            <a:rPr lang="pt-BR" sz="2900" b="1">
              <a:solidFill>
                <a:schemeClr val="accent2"/>
              </a:solidFill>
              <a:latin typeface="Arial"/>
              <a:cs typeface="Arial"/>
            </a:rPr>
            <a:t>Valor A </a:t>
          </a:r>
          <a:r>
            <a:rPr lang="pt-BR" sz="2900" b="1">
              <a:latin typeface="Arial"/>
              <a:cs typeface="Arial"/>
            </a:rPr>
            <a:t>&lt; </a:t>
          </a:r>
          <a:r>
            <a:rPr lang="pt-BR" sz="2900" b="1">
              <a:solidFill>
                <a:srgbClr val="010347"/>
              </a:solidFill>
              <a:latin typeface="Arial"/>
              <a:cs typeface="Arial"/>
            </a:rPr>
            <a:t>Valor B</a:t>
          </a:r>
          <a:endParaRPr lang="pt-BR" sz="2900">
            <a:solidFill>
              <a:srgbClr val="010347"/>
            </a:solidFill>
          </a:endParaRPr>
        </a:p>
      </dgm:t>
    </dgm:pt>
    <dgm:pt modelId="{92233847-2B5E-4FDA-8EBD-298A915FFA56}" type="parTrans" cxnId="{5158C7F4-897C-4EBC-9853-C730650BF584}">
      <dgm:prSet/>
      <dgm:spPr/>
      <dgm:t>
        <a:bodyPr/>
        <a:lstStyle/>
        <a:p>
          <a:endParaRPr lang="pt-BR"/>
        </a:p>
      </dgm:t>
    </dgm:pt>
    <dgm:pt modelId="{A4875235-9FBB-43DB-9417-894D8ACE51A1}" type="sibTrans" cxnId="{5158C7F4-897C-4EBC-9853-C730650BF584}">
      <dgm:prSet/>
      <dgm:spPr/>
      <dgm:t>
        <a:bodyPr/>
        <a:lstStyle/>
        <a:p>
          <a:endParaRPr lang="pt-BR"/>
        </a:p>
      </dgm:t>
    </dgm:pt>
    <dgm:pt modelId="{A3526041-4A59-43A9-AF9A-A0D642E6A697}">
      <dgm:prSet phldrT="[Texto]" phldr="0" custT="1"/>
      <dgm:spPr/>
      <dgm:t>
        <a:bodyPr/>
        <a:lstStyle/>
        <a:p>
          <a:r>
            <a:rPr lang="pt-BR" sz="2900"/>
            <a:t>houve economia</a:t>
          </a:r>
        </a:p>
      </dgm:t>
    </dgm:pt>
    <dgm:pt modelId="{328A38CB-C847-4E5D-87B7-7F35C606EF73}" type="parTrans" cxnId="{C47127F6-C81B-49C6-AC22-4E635A598B88}">
      <dgm:prSet/>
      <dgm:spPr/>
      <dgm:t>
        <a:bodyPr/>
        <a:lstStyle/>
        <a:p>
          <a:endParaRPr lang="pt-BR"/>
        </a:p>
      </dgm:t>
    </dgm:pt>
    <dgm:pt modelId="{5DEB69EE-F1DA-4655-A9A1-8CE0C9F51289}" type="sibTrans" cxnId="{C47127F6-C81B-49C6-AC22-4E635A598B88}">
      <dgm:prSet/>
      <dgm:spPr/>
      <dgm:t>
        <a:bodyPr/>
        <a:lstStyle/>
        <a:p>
          <a:endParaRPr lang="pt-BR"/>
        </a:p>
      </dgm:t>
    </dgm:pt>
    <dgm:pt modelId="{C16B97AE-FAC5-4C9B-978D-8D8BDBD42641}">
      <dgm:prSet phldrT="[Texto]" phldr="0" custT="1"/>
      <dgm:spPr/>
      <dgm:t>
        <a:bodyPr/>
        <a:lstStyle/>
        <a:p>
          <a:r>
            <a:rPr lang="pt-BR" sz="2900"/>
            <a:t>haverá incentivo</a:t>
          </a:r>
        </a:p>
      </dgm:t>
    </dgm:pt>
    <dgm:pt modelId="{8F66C25A-B420-4147-BBE6-2A87D6166EF7}" type="parTrans" cxnId="{32F31331-23A0-45C9-AEE7-DB94B29E1F16}">
      <dgm:prSet/>
      <dgm:spPr/>
      <dgm:t>
        <a:bodyPr/>
        <a:lstStyle/>
        <a:p>
          <a:endParaRPr lang="pt-BR"/>
        </a:p>
      </dgm:t>
    </dgm:pt>
    <dgm:pt modelId="{426AF0E1-B343-4215-8E0F-F09C04A8287D}" type="sibTrans" cxnId="{32F31331-23A0-45C9-AEE7-DB94B29E1F16}">
      <dgm:prSet/>
      <dgm:spPr/>
      <dgm:t>
        <a:bodyPr/>
        <a:lstStyle/>
        <a:p>
          <a:endParaRPr lang="pt-BR"/>
        </a:p>
      </dgm:t>
    </dgm:pt>
    <dgm:pt modelId="{D203059E-9FF6-446D-8C50-97BE3A10CC45}" type="pres">
      <dgm:prSet presAssocID="{4A889443-B60C-4651-AEB6-1D3D81E96866}" presName="Name0" presStyleCnt="0">
        <dgm:presLayoutVars>
          <dgm:dir/>
          <dgm:resizeHandles val="exact"/>
        </dgm:presLayoutVars>
      </dgm:prSet>
      <dgm:spPr/>
    </dgm:pt>
    <dgm:pt modelId="{DFB12B4C-A754-4A73-9A38-6C2B22028BD1}" type="pres">
      <dgm:prSet presAssocID="{B8154C2B-726F-4EF8-BBFB-C9CED6143D38}" presName="node" presStyleLbl="node1" presStyleIdx="0" presStyleCnt="3">
        <dgm:presLayoutVars>
          <dgm:bulletEnabled val="1"/>
        </dgm:presLayoutVars>
      </dgm:prSet>
      <dgm:spPr/>
    </dgm:pt>
    <dgm:pt modelId="{384279C5-5FBF-44B3-8EAC-7AA965FFF0A8}" type="pres">
      <dgm:prSet presAssocID="{A4875235-9FBB-43DB-9417-894D8ACE51A1}" presName="sibTrans" presStyleLbl="sibTrans2D1" presStyleIdx="0" presStyleCnt="2"/>
      <dgm:spPr/>
    </dgm:pt>
    <dgm:pt modelId="{10820A65-1721-431E-A20F-373F8CFACF5A}" type="pres">
      <dgm:prSet presAssocID="{A4875235-9FBB-43DB-9417-894D8ACE51A1}" presName="connectorText" presStyleLbl="sibTrans2D1" presStyleIdx="0" presStyleCnt="2"/>
      <dgm:spPr/>
    </dgm:pt>
    <dgm:pt modelId="{1308295B-83CF-4165-A1AB-4FA7C1E2F442}" type="pres">
      <dgm:prSet presAssocID="{A3526041-4A59-43A9-AF9A-A0D642E6A697}" presName="node" presStyleLbl="node1" presStyleIdx="1" presStyleCnt="3">
        <dgm:presLayoutVars>
          <dgm:bulletEnabled val="1"/>
        </dgm:presLayoutVars>
      </dgm:prSet>
      <dgm:spPr/>
    </dgm:pt>
    <dgm:pt modelId="{EB58119C-30B9-4601-8F10-4E7B8AD360F4}" type="pres">
      <dgm:prSet presAssocID="{5DEB69EE-F1DA-4655-A9A1-8CE0C9F51289}" presName="sibTrans" presStyleLbl="sibTrans2D1" presStyleIdx="1" presStyleCnt="2"/>
      <dgm:spPr/>
    </dgm:pt>
    <dgm:pt modelId="{23708C77-B59B-4ECD-92FB-6C922EE921EA}" type="pres">
      <dgm:prSet presAssocID="{5DEB69EE-F1DA-4655-A9A1-8CE0C9F51289}" presName="connectorText" presStyleLbl="sibTrans2D1" presStyleIdx="1" presStyleCnt="2"/>
      <dgm:spPr/>
    </dgm:pt>
    <dgm:pt modelId="{202C88E7-0AC5-4808-B377-FF129A3BB96F}" type="pres">
      <dgm:prSet presAssocID="{C16B97AE-FAC5-4C9B-978D-8D8BDBD42641}" presName="node" presStyleLbl="node1" presStyleIdx="2" presStyleCnt="3">
        <dgm:presLayoutVars>
          <dgm:bulletEnabled val="1"/>
        </dgm:presLayoutVars>
      </dgm:prSet>
      <dgm:spPr/>
    </dgm:pt>
  </dgm:ptLst>
  <dgm:cxnLst>
    <dgm:cxn modelId="{30D3150E-E184-49A4-AAB4-62F2FCF90D77}" type="presOf" srcId="{5DEB69EE-F1DA-4655-A9A1-8CE0C9F51289}" destId="{EB58119C-30B9-4601-8F10-4E7B8AD360F4}" srcOrd="0" destOrd="0" presId="urn:microsoft.com/office/officeart/2005/8/layout/process1"/>
    <dgm:cxn modelId="{32F31331-23A0-45C9-AEE7-DB94B29E1F16}" srcId="{4A889443-B60C-4651-AEB6-1D3D81E96866}" destId="{C16B97AE-FAC5-4C9B-978D-8D8BDBD42641}" srcOrd="2" destOrd="0" parTransId="{8F66C25A-B420-4147-BBE6-2A87D6166EF7}" sibTransId="{426AF0E1-B343-4215-8E0F-F09C04A8287D}"/>
    <dgm:cxn modelId="{C3BD376D-F060-4611-97D0-32EE475D4E17}" type="presOf" srcId="{B8154C2B-726F-4EF8-BBFB-C9CED6143D38}" destId="{DFB12B4C-A754-4A73-9A38-6C2B22028BD1}" srcOrd="0" destOrd="0" presId="urn:microsoft.com/office/officeart/2005/8/layout/process1"/>
    <dgm:cxn modelId="{7208F36D-AAAF-43D4-8A4A-7B7C01A1F345}" type="presOf" srcId="{5DEB69EE-F1DA-4655-A9A1-8CE0C9F51289}" destId="{23708C77-B59B-4ECD-92FB-6C922EE921EA}" srcOrd="1" destOrd="0" presId="urn:microsoft.com/office/officeart/2005/8/layout/process1"/>
    <dgm:cxn modelId="{46C264A2-DC1C-4FAA-B6C7-C368AB4972A4}" type="presOf" srcId="{A4875235-9FBB-43DB-9417-894D8ACE51A1}" destId="{384279C5-5FBF-44B3-8EAC-7AA965FFF0A8}" srcOrd="0" destOrd="0" presId="urn:microsoft.com/office/officeart/2005/8/layout/process1"/>
    <dgm:cxn modelId="{E4CACCAA-1153-481F-8C00-E50C37E9E445}" type="presOf" srcId="{A3526041-4A59-43A9-AF9A-A0D642E6A697}" destId="{1308295B-83CF-4165-A1AB-4FA7C1E2F442}" srcOrd="0" destOrd="0" presId="urn:microsoft.com/office/officeart/2005/8/layout/process1"/>
    <dgm:cxn modelId="{AD26AEAB-4634-4542-A34A-9224F6EFFFDA}" type="presOf" srcId="{A4875235-9FBB-43DB-9417-894D8ACE51A1}" destId="{10820A65-1721-431E-A20F-373F8CFACF5A}" srcOrd="1" destOrd="0" presId="urn:microsoft.com/office/officeart/2005/8/layout/process1"/>
    <dgm:cxn modelId="{EFEC80BB-C2F5-4C17-A6C9-2D19B2A517E5}" type="presOf" srcId="{4A889443-B60C-4651-AEB6-1D3D81E96866}" destId="{D203059E-9FF6-446D-8C50-97BE3A10CC45}" srcOrd="0" destOrd="0" presId="urn:microsoft.com/office/officeart/2005/8/layout/process1"/>
    <dgm:cxn modelId="{5158C7F4-897C-4EBC-9853-C730650BF584}" srcId="{4A889443-B60C-4651-AEB6-1D3D81E96866}" destId="{B8154C2B-726F-4EF8-BBFB-C9CED6143D38}" srcOrd="0" destOrd="0" parTransId="{92233847-2B5E-4FDA-8EBD-298A915FFA56}" sibTransId="{A4875235-9FBB-43DB-9417-894D8ACE51A1}"/>
    <dgm:cxn modelId="{C47127F6-C81B-49C6-AC22-4E635A598B88}" srcId="{4A889443-B60C-4651-AEB6-1D3D81E96866}" destId="{A3526041-4A59-43A9-AF9A-A0D642E6A697}" srcOrd="1" destOrd="0" parTransId="{328A38CB-C847-4E5D-87B7-7F35C606EF73}" sibTransId="{5DEB69EE-F1DA-4655-A9A1-8CE0C9F51289}"/>
    <dgm:cxn modelId="{262A4AF9-80F5-49EF-B468-DF128640201B}" type="presOf" srcId="{C16B97AE-FAC5-4C9B-978D-8D8BDBD42641}" destId="{202C88E7-0AC5-4808-B377-FF129A3BB96F}" srcOrd="0" destOrd="0" presId="urn:microsoft.com/office/officeart/2005/8/layout/process1"/>
    <dgm:cxn modelId="{8E73F28B-070C-4446-AC7D-6CB641F24AD9}" type="presParOf" srcId="{D203059E-9FF6-446D-8C50-97BE3A10CC45}" destId="{DFB12B4C-A754-4A73-9A38-6C2B22028BD1}" srcOrd="0" destOrd="0" presId="urn:microsoft.com/office/officeart/2005/8/layout/process1"/>
    <dgm:cxn modelId="{14F88B6D-AED8-4E07-875E-DD235714B3D7}" type="presParOf" srcId="{D203059E-9FF6-446D-8C50-97BE3A10CC45}" destId="{384279C5-5FBF-44B3-8EAC-7AA965FFF0A8}" srcOrd="1" destOrd="0" presId="urn:microsoft.com/office/officeart/2005/8/layout/process1"/>
    <dgm:cxn modelId="{C11F8196-B770-405E-A665-F7751E5809BC}" type="presParOf" srcId="{384279C5-5FBF-44B3-8EAC-7AA965FFF0A8}" destId="{10820A65-1721-431E-A20F-373F8CFACF5A}" srcOrd="0" destOrd="0" presId="urn:microsoft.com/office/officeart/2005/8/layout/process1"/>
    <dgm:cxn modelId="{EF681A3D-DAEA-4D17-BB3E-ABE516845A4F}" type="presParOf" srcId="{D203059E-9FF6-446D-8C50-97BE3A10CC45}" destId="{1308295B-83CF-4165-A1AB-4FA7C1E2F442}" srcOrd="2" destOrd="0" presId="urn:microsoft.com/office/officeart/2005/8/layout/process1"/>
    <dgm:cxn modelId="{E675CFB9-73A8-404C-BF75-D527CD6F8923}" type="presParOf" srcId="{D203059E-9FF6-446D-8C50-97BE3A10CC45}" destId="{EB58119C-30B9-4601-8F10-4E7B8AD360F4}" srcOrd="3" destOrd="0" presId="urn:microsoft.com/office/officeart/2005/8/layout/process1"/>
    <dgm:cxn modelId="{AC184207-D10E-4E8D-85A9-30328AF45913}" type="presParOf" srcId="{EB58119C-30B9-4601-8F10-4E7B8AD360F4}" destId="{23708C77-B59B-4ECD-92FB-6C922EE921EA}" srcOrd="0" destOrd="0" presId="urn:microsoft.com/office/officeart/2005/8/layout/process1"/>
    <dgm:cxn modelId="{CB902BC4-2B0D-42E6-8202-6B3E06A7627C}" type="presParOf" srcId="{D203059E-9FF6-446D-8C50-97BE3A10CC45}" destId="{202C88E7-0AC5-4808-B377-FF129A3BB96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889443-B60C-4651-AEB6-1D3D81E96866}" type="doc">
      <dgm:prSet loTypeId="urn:microsoft.com/office/officeart/2005/8/layout/process1" loCatId="process" qsTypeId="urn:microsoft.com/office/officeart/2005/8/quickstyle/3d4" qsCatId="3D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B8154C2B-726F-4EF8-BBFB-C9CED6143D38}">
      <dgm:prSet phldrT="[Texto]"/>
      <dgm:spPr/>
      <dgm:t>
        <a:bodyPr/>
        <a:lstStyle/>
        <a:p>
          <a:r>
            <a:rPr lang="pt-BR" b="1">
              <a:solidFill>
                <a:schemeClr val="accent2"/>
              </a:solidFill>
              <a:latin typeface="Arial"/>
              <a:cs typeface="Arial"/>
            </a:rPr>
            <a:t>Valor A</a:t>
          </a:r>
          <a:r>
            <a:rPr lang="pt-BR" b="1">
              <a:latin typeface="Arial"/>
              <a:cs typeface="Arial"/>
            </a:rPr>
            <a:t> &gt; </a:t>
          </a:r>
          <a:r>
            <a:rPr lang="pt-BR" b="1">
              <a:solidFill>
                <a:srgbClr val="010347"/>
              </a:solidFill>
              <a:latin typeface="Arial"/>
              <a:cs typeface="Arial"/>
            </a:rPr>
            <a:t>Valor B</a:t>
          </a:r>
          <a:endParaRPr lang="pt-BR">
            <a:solidFill>
              <a:srgbClr val="010347"/>
            </a:solidFill>
          </a:endParaRPr>
        </a:p>
      </dgm:t>
    </dgm:pt>
    <dgm:pt modelId="{92233847-2B5E-4FDA-8EBD-298A915FFA56}" type="parTrans" cxnId="{5158C7F4-897C-4EBC-9853-C730650BF584}">
      <dgm:prSet/>
      <dgm:spPr/>
      <dgm:t>
        <a:bodyPr/>
        <a:lstStyle/>
        <a:p>
          <a:endParaRPr lang="pt-BR"/>
        </a:p>
      </dgm:t>
    </dgm:pt>
    <dgm:pt modelId="{A4875235-9FBB-43DB-9417-894D8ACE51A1}" type="sibTrans" cxnId="{5158C7F4-897C-4EBC-9853-C730650BF584}">
      <dgm:prSet/>
      <dgm:spPr/>
      <dgm:t>
        <a:bodyPr/>
        <a:lstStyle/>
        <a:p>
          <a:endParaRPr lang="pt-BR"/>
        </a:p>
      </dgm:t>
    </dgm:pt>
    <dgm:pt modelId="{A3526041-4A59-43A9-AF9A-A0D642E6A697}">
      <dgm:prSet phldrT="[Texto]" phldr="0"/>
      <dgm:spPr/>
      <dgm:t>
        <a:bodyPr/>
        <a:lstStyle/>
        <a:p>
          <a:r>
            <a:rPr lang="pt-BR" b="1">
              <a:solidFill>
                <a:schemeClr val="bg1"/>
              </a:solidFill>
            </a:rPr>
            <a:t>NÃO</a:t>
          </a:r>
          <a:r>
            <a:rPr lang="pt-BR"/>
            <a:t> houve economia</a:t>
          </a:r>
        </a:p>
      </dgm:t>
    </dgm:pt>
    <dgm:pt modelId="{328A38CB-C847-4E5D-87B7-7F35C606EF73}" type="parTrans" cxnId="{C47127F6-C81B-49C6-AC22-4E635A598B88}">
      <dgm:prSet/>
      <dgm:spPr/>
      <dgm:t>
        <a:bodyPr/>
        <a:lstStyle/>
        <a:p>
          <a:endParaRPr lang="pt-BR"/>
        </a:p>
      </dgm:t>
    </dgm:pt>
    <dgm:pt modelId="{5DEB69EE-F1DA-4655-A9A1-8CE0C9F51289}" type="sibTrans" cxnId="{C47127F6-C81B-49C6-AC22-4E635A598B88}">
      <dgm:prSet/>
      <dgm:spPr/>
      <dgm:t>
        <a:bodyPr/>
        <a:lstStyle/>
        <a:p>
          <a:endParaRPr lang="pt-BR"/>
        </a:p>
      </dgm:t>
    </dgm:pt>
    <dgm:pt modelId="{C16B97AE-FAC5-4C9B-978D-8D8BDBD42641}">
      <dgm:prSet phldrT="[Texto]" phldr="0"/>
      <dgm:spPr/>
      <dgm:t>
        <a:bodyPr/>
        <a:lstStyle/>
        <a:p>
          <a:r>
            <a:rPr lang="pt-BR" b="1">
              <a:solidFill>
                <a:schemeClr val="accent2"/>
              </a:solidFill>
            </a:rPr>
            <a:t>NÃO </a:t>
          </a:r>
          <a:r>
            <a:rPr lang="pt-BR">
              <a:solidFill>
                <a:schemeClr val="accent2"/>
              </a:solidFill>
            </a:rPr>
            <a:t>haverá incentivo</a:t>
          </a:r>
        </a:p>
      </dgm:t>
    </dgm:pt>
    <dgm:pt modelId="{8F66C25A-B420-4147-BBE6-2A87D6166EF7}" type="parTrans" cxnId="{32F31331-23A0-45C9-AEE7-DB94B29E1F16}">
      <dgm:prSet/>
      <dgm:spPr/>
      <dgm:t>
        <a:bodyPr/>
        <a:lstStyle/>
        <a:p>
          <a:endParaRPr lang="pt-BR"/>
        </a:p>
      </dgm:t>
    </dgm:pt>
    <dgm:pt modelId="{426AF0E1-B343-4215-8E0F-F09C04A8287D}" type="sibTrans" cxnId="{32F31331-23A0-45C9-AEE7-DB94B29E1F16}">
      <dgm:prSet/>
      <dgm:spPr/>
      <dgm:t>
        <a:bodyPr/>
        <a:lstStyle/>
        <a:p>
          <a:endParaRPr lang="pt-BR"/>
        </a:p>
      </dgm:t>
    </dgm:pt>
    <dgm:pt modelId="{D203059E-9FF6-446D-8C50-97BE3A10CC45}" type="pres">
      <dgm:prSet presAssocID="{4A889443-B60C-4651-AEB6-1D3D81E96866}" presName="Name0" presStyleCnt="0">
        <dgm:presLayoutVars>
          <dgm:dir/>
          <dgm:resizeHandles val="exact"/>
        </dgm:presLayoutVars>
      </dgm:prSet>
      <dgm:spPr/>
    </dgm:pt>
    <dgm:pt modelId="{DFB12B4C-A754-4A73-9A38-6C2B22028BD1}" type="pres">
      <dgm:prSet presAssocID="{B8154C2B-726F-4EF8-BBFB-C9CED6143D38}" presName="node" presStyleLbl="node1" presStyleIdx="0" presStyleCnt="3">
        <dgm:presLayoutVars>
          <dgm:bulletEnabled val="1"/>
        </dgm:presLayoutVars>
      </dgm:prSet>
      <dgm:spPr/>
    </dgm:pt>
    <dgm:pt modelId="{384279C5-5FBF-44B3-8EAC-7AA965FFF0A8}" type="pres">
      <dgm:prSet presAssocID="{A4875235-9FBB-43DB-9417-894D8ACE51A1}" presName="sibTrans" presStyleLbl="sibTrans2D1" presStyleIdx="0" presStyleCnt="2"/>
      <dgm:spPr/>
    </dgm:pt>
    <dgm:pt modelId="{10820A65-1721-431E-A20F-373F8CFACF5A}" type="pres">
      <dgm:prSet presAssocID="{A4875235-9FBB-43DB-9417-894D8ACE51A1}" presName="connectorText" presStyleLbl="sibTrans2D1" presStyleIdx="0" presStyleCnt="2"/>
      <dgm:spPr/>
    </dgm:pt>
    <dgm:pt modelId="{1308295B-83CF-4165-A1AB-4FA7C1E2F442}" type="pres">
      <dgm:prSet presAssocID="{A3526041-4A59-43A9-AF9A-A0D642E6A697}" presName="node" presStyleLbl="node1" presStyleIdx="1" presStyleCnt="3">
        <dgm:presLayoutVars>
          <dgm:bulletEnabled val="1"/>
        </dgm:presLayoutVars>
      </dgm:prSet>
      <dgm:spPr/>
    </dgm:pt>
    <dgm:pt modelId="{EB58119C-30B9-4601-8F10-4E7B8AD360F4}" type="pres">
      <dgm:prSet presAssocID="{5DEB69EE-F1DA-4655-A9A1-8CE0C9F51289}" presName="sibTrans" presStyleLbl="sibTrans2D1" presStyleIdx="1" presStyleCnt="2"/>
      <dgm:spPr/>
    </dgm:pt>
    <dgm:pt modelId="{23708C77-B59B-4ECD-92FB-6C922EE921EA}" type="pres">
      <dgm:prSet presAssocID="{5DEB69EE-F1DA-4655-A9A1-8CE0C9F51289}" presName="connectorText" presStyleLbl="sibTrans2D1" presStyleIdx="1" presStyleCnt="2"/>
      <dgm:spPr/>
    </dgm:pt>
    <dgm:pt modelId="{202C88E7-0AC5-4808-B377-FF129A3BB96F}" type="pres">
      <dgm:prSet presAssocID="{C16B97AE-FAC5-4C9B-978D-8D8BDBD42641}" presName="node" presStyleLbl="node1" presStyleIdx="2" presStyleCnt="3">
        <dgm:presLayoutVars>
          <dgm:bulletEnabled val="1"/>
        </dgm:presLayoutVars>
      </dgm:prSet>
      <dgm:spPr/>
    </dgm:pt>
  </dgm:ptLst>
  <dgm:cxnLst>
    <dgm:cxn modelId="{30D3150E-E184-49A4-AAB4-62F2FCF90D77}" type="presOf" srcId="{5DEB69EE-F1DA-4655-A9A1-8CE0C9F51289}" destId="{EB58119C-30B9-4601-8F10-4E7B8AD360F4}" srcOrd="0" destOrd="0" presId="urn:microsoft.com/office/officeart/2005/8/layout/process1"/>
    <dgm:cxn modelId="{32F31331-23A0-45C9-AEE7-DB94B29E1F16}" srcId="{4A889443-B60C-4651-AEB6-1D3D81E96866}" destId="{C16B97AE-FAC5-4C9B-978D-8D8BDBD42641}" srcOrd="2" destOrd="0" parTransId="{8F66C25A-B420-4147-BBE6-2A87D6166EF7}" sibTransId="{426AF0E1-B343-4215-8E0F-F09C04A8287D}"/>
    <dgm:cxn modelId="{C3BD376D-F060-4611-97D0-32EE475D4E17}" type="presOf" srcId="{B8154C2B-726F-4EF8-BBFB-C9CED6143D38}" destId="{DFB12B4C-A754-4A73-9A38-6C2B22028BD1}" srcOrd="0" destOrd="0" presId="urn:microsoft.com/office/officeart/2005/8/layout/process1"/>
    <dgm:cxn modelId="{7208F36D-AAAF-43D4-8A4A-7B7C01A1F345}" type="presOf" srcId="{5DEB69EE-F1DA-4655-A9A1-8CE0C9F51289}" destId="{23708C77-B59B-4ECD-92FB-6C922EE921EA}" srcOrd="1" destOrd="0" presId="urn:microsoft.com/office/officeart/2005/8/layout/process1"/>
    <dgm:cxn modelId="{46C264A2-DC1C-4FAA-B6C7-C368AB4972A4}" type="presOf" srcId="{A4875235-9FBB-43DB-9417-894D8ACE51A1}" destId="{384279C5-5FBF-44B3-8EAC-7AA965FFF0A8}" srcOrd="0" destOrd="0" presId="urn:microsoft.com/office/officeart/2005/8/layout/process1"/>
    <dgm:cxn modelId="{E4CACCAA-1153-481F-8C00-E50C37E9E445}" type="presOf" srcId="{A3526041-4A59-43A9-AF9A-A0D642E6A697}" destId="{1308295B-83CF-4165-A1AB-4FA7C1E2F442}" srcOrd="0" destOrd="0" presId="urn:microsoft.com/office/officeart/2005/8/layout/process1"/>
    <dgm:cxn modelId="{AD26AEAB-4634-4542-A34A-9224F6EFFFDA}" type="presOf" srcId="{A4875235-9FBB-43DB-9417-894D8ACE51A1}" destId="{10820A65-1721-431E-A20F-373F8CFACF5A}" srcOrd="1" destOrd="0" presId="urn:microsoft.com/office/officeart/2005/8/layout/process1"/>
    <dgm:cxn modelId="{EFEC80BB-C2F5-4C17-A6C9-2D19B2A517E5}" type="presOf" srcId="{4A889443-B60C-4651-AEB6-1D3D81E96866}" destId="{D203059E-9FF6-446D-8C50-97BE3A10CC45}" srcOrd="0" destOrd="0" presId="urn:microsoft.com/office/officeart/2005/8/layout/process1"/>
    <dgm:cxn modelId="{5158C7F4-897C-4EBC-9853-C730650BF584}" srcId="{4A889443-B60C-4651-AEB6-1D3D81E96866}" destId="{B8154C2B-726F-4EF8-BBFB-C9CED6143D38}" srcOrd="0" destOrd="0" parTransId="{92233847-2B5E-4FDA-8EBD-298A915FFA56}" sibTransId="{A4875235-9FBB-43DB-9417-894D8ACE51A1}"/>
    <dgm:cxn modelId="{C47127F6-C81B-49C6-AC22-4E635A598B88}" srcId="{4A889443-B60C-4651-AEB6-1D3D81E96866}" destId="{A3526041-4A59-43A9-AF9A-A0D642E6A697}" srcOrd="1" destOrd="0" parTransId="{328A38CB-C847-4E5D-87B7-7F35C606EF73}" sibTransId="{5DEB69EE-F1DA-4655-A9A1-8CE0C9F51289}"/>
    <dgm:cxn modelId="{262A4AF9-80F5-49EF-B468-DF128640201B}" type="presOf" srcId="{C16B97AE-FAC5-4C9B-978D-8D8BDBD42641}" destId="{202C88E7-0AC5-4808-B377-FF129A3BB96F}" srcOrd="0" destOrd="0" presId="urn:microsoft.com/office/officeart/2005/8/layout/process1"/>
    <dgm:cxn modelId="{8E73F28B-070C-4446-AC7D-6CB641F24AD9}" type="presParOf" srcId="{D203059E-9FF6-446D-8C50-97BE3A10CC45}" destId="{DFB12B4C-A754-4A73-9A38-6C2B22028BD1}" srcOrd="0" destOrd="0" presId="urn:microsoft.com/office/officeart/2005/8/layout/process1"/>
    <dgm:cxn modelId="{14F88B6D-AED8-4E07-875E-DD235714B3D7}" type="presParOf" srcId="{D203059E-9FF6-446D-8C50-97BE3A10CC45}" destId="{384279C5-5FBF-44B3-8EAC-7AA965FFF0A8}" srcOrd="1" destOrd="0" presId="urn:microsoft.com/office/officeart/2005/8/layout/process1"/>
    <dgm:cxn modelId="{C11F8196-B770-405E-A665-F7751E5809BC}" type="presParOf" srcId="{384279C5-5FBF-44B3-8EAC-7AA965FFF0A8}" destId="{10820A65-1721-431E-A20F-373F8CFACF5A}" srcOrd="0" destOrd="0" presId="urn:microsoft.com/office/officeart/2005/8/layout/process1"/>
    <dgm:cxn modelId="{EF681A3D-DAEA-4D17-BB3E-ABE516845A4F}" type="presParOf" srcId="{D203059E-9FF6-446D-8C50-97BE3A10CC45}" destId="{1308295B-83CF-4165-A1AB-4FA7C1E2F442}" srcOrd="2" destOrd="0" presId="urn:microsoft.com/office/officeart/2005/8/layout/process1"/>
    <dgm:cxn modelId="{E675CFB9-73A8-404C-BF75-D527CD6F8923}" type="presParOf" srcId="{D203059E-9FF6-446D-8C50-97BE3A10CC45}" destId="{EB58119C-30B9-4601-8F10-4E7B8AD360F4}" srcOrd="3" destOrd="0" presId="urn:microsoft.com/office/officeart/2005/8/layout/process1"/>
    <dgm:cxn modelId="{AC184207-D10E-4E8D-85A9-30328AF45913}" type="presParOf" srcId="{EB58119C-30B9-4601-8F10-4E7B8AD360F4}" destId="{23708C77-B59B-4ECD-92FB-6C922EE921EA}" srcOrd="0" destOrd="0" presId="urn:microsoft.com/office/officeart/2005/8/layout/process1"/>
    <dgm:cxn modelId="{CB902BC4-2B0D-42E6-8202-6B3E06A7627C}" type="presParOf" srcId="{D203059E-9FF6-446D-8C50-97BE3A10CC45}" destId="{202C88E7-0AC5-4808-B377-FF129A3BB96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B12B4C-A754-4A73-9A38-6C2B22028BD1}">
      <dsp:nvSpPr>
        <dsp:cNvPr id="0" name=""/>
        <dsp:cNvSpPr/>
      </dsp:nvSpPr>
      <dsp:spPr>
        <a:xfrm>
          <a:off x="7210" y="720930"/>
          <a:ext cx="2155231" cy="1293139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b="1" kern="1200">
              <a:solidFill>
                <a:schemeClr val="accent2"/>
              </a:solidFill>
              <a:latin typeface="Arial"/>
              <a:cs typeface="Arial"/>
            </a:rPr>
            <a:t>Valor A </a:t>
          </a:r>
          <a:r>
            <a:rPr lang="pt-BR" sz="2900" b="1" kern="1200">
              <a:latin typeface="Arial"/>
              <a:cs typeface="Arial"/>
            </a:rPr>
            <a:t>&lt; </a:t>
          </a:r>
          <a:r>
            <a:rPr lang="pt-BR" sz="2900" b="1" kern="1200">
              <a:solidFill>
                <a:srgbClr val="010347"/>
              </a:solidFill>
              <a:latin typeface="Arial"/>
              <a:cs typeface="Arial"/>
            </a:rPr>
            <a:t>Valor B</a:t>
          </a:r>
          <a:endParaRPr lang="pt-BR" sz="2900" kern="1200">
            <a:solidFill>
              <a:srgbClr val="010347"/>
            </a:solidFill>
          </a:endParaRPr>
        </a:p>
      </dsp:txBody>
      <dsp:txXfrm>
        <a:off x="45085" y="758805"/>
        <a:ext cx="2079481" cy="1217389"/>
      </dsp:txXfrm>
    </dsp:sp>
    <dsp:sp modelId="{384279C5-5FBF-44B3-8EAC-7AA965FFF0A8}">
      <dsp:nvSpPr>
        <dsp:cNvPr id="0" name=""/>
        <dsp:cNvSpPr/>
      </dsp:nvSpPr>
      <dsp:spPr>
        <a:xfrm>
          <a:off x="2377965" y="1100251"/>
          <a:ext cx="456909" cy="5344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200" kern="1200"/>
        </a:p>
      </dsp:txBody>
      <dsp:txXfrm>
        <a:off x="2377965" y="1207150"/>
        <a:ext cx="319836" cy="320699"/>
      </dsp:txXfrm>
    </dsp:sp>
    <dsp:sp modelId="{1308295B-83CF-4165-A1AB-4FA7C1E2F442}">
      <dsp:nvSpPr>
        <dsp:cNvPr id="0" name=""/>
        <dsp:cNvSpPr/>
      </dsp:nvSpPr>
      <dsp:spPr>
        <a:xfrm>
          <a:off x="3024535" y="720930"/>
          <a:ext cx="2155231" cy="1293139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kern="1200"/>
            <a:t>houve economia</a:t>
          </a:r>
        </a:p>
      </dsp:txBody>
      <dsp:txXfrm>
        <a:off x="3062410" y="758805"/>
        <a:ext cx="2079481" cy="1217389"/>
      </dsp:txXfrm>
    </dsp:sp>
    <dsp:sp modelId="{EB58119C-30B9-4601-8F10-4E7B8AD360F4}">
      <dsp:nvSpPr>
        <dsp:cNvPr id="0" name=""/>
        <dsp:cNvSpPr/>
      </dsp:nvSpPr>
      <dsp:spPr>
        <a:xfrm>
          <a:off x="5395290" y="1100251"/>
          <a:ext cx="456909" cy="5344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75112"/>
            <a:satOff val="-6927"/>
            <a:lumOff val="3212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200" kern="1200"/>
        </a:p>
      </dsp:txBody>
      <dsp:txXfrm>
        <a:off x="5395290" y="1207150"/>
        <a:ext cx="319836" cy="320699"/>
      </dsp:txXfrm>
    </dsp:sp>
    <dsp:sp modelId="{202C88E7-0AC5-4808-B377-FF129A3BB96F}">
      <dsp:nvSpPr>
        <dsp:cNvPr id="0" name=""/>
        <dsp:cNvSpPr/>
      </dsp:nvSpPr>
      <dsp:spPr>
        <a:xfrm>
          <a:off x="6041859" y="720930"/>
          <a:ext cx="2155231" cy="1293139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kern="1200"/>
            <a:t>haverá incentivo</a:t>
          </a:r>
        </a:p>
      </dsp:txBody>
      <dsp:txXfrm>
        <a:off x="6079734" y="758805"/>
        <a:ext cx="2079481" cy="12173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B12B4C-A754-4A73-9A38-6C2B22028BD1}">
      <dsp:nvSpPr>
        <dsp:cNvPr id="0" name=""/>
        <dsp:cNvSpPr/>
      </dsp:nvSpPr>
      <dsp:spPr>
        <a:xfrm>
          <a:off x="7210" y="720930"/>
          <a:ext cx="2155231" cy="1293139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b="1" kern="1200">
              <a:solidFill>
                <a:schemeClr val="accent2"/>
              </a:solidFill>
              <a:latin typeface="Arial"/>
              <a:cs typeface="Arial"/>
            </a:rPr>
            <a:t>Valor A</a:t>
          </a:r>
          <a:r>
            <a:rPr lang="pt-BR" sz="2900" b="1" kern="1200">
              <a:latin typeface="Arial"/>
              <a:cs typeface="Arial"/>
            </a:rPr>
            <a:t> &gt; </a:t>
          </a:r>
          <a:r>
            <a:rPr lang="pt-BR" sz="2900" b="1" kern="1200">
              <a:solidFill>
                <a:srgbClr val="010347"/>
              </a:solidFill>
              <a:latin typeface="Arial"/>
              <a:cs typeface="Arial"/>
            </a:rPr>
            <a:t>Valor B</a:t>
          </a:r>
          <a:endParaRPr lang="pt-BR" sz="2900" kern="1200">
            <a:solidFill>
              <a:srgbClr val="010347"/>
            </a:solidFill>
          </a:endParaRPr>
        </a:p>
      </dsp:txBody>
      <dsp:txXfrm>
        <a:off x="45085" y="758805"/>
        <a:ext cx="2079481" cy="1217389"/>
      </dsp:txXfrm>
    </dsp:sp>
    <dsp:sp modelId="{384279C5-5FBF-44B3-8EAC-7AA965FFF0A8}">
      <dsp:nvSpPr>
        <dsp:cNvPr id="0" name=""/>
        <dsp:cNvSpPr/>
      </dsp:nvSpPr>
      <dsp:spPr>
        <a:xfrm>
          <a:off x="2377965" y="1100251"/>
          <a:ext cx="456909" cy="5344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200" kern="1200"/>
        </a:p>
      </dsp:txBody>
      <dsp:txXfrm>
        <a:off x="2377965" y="1207150"/>
        <a:ext cx="319836" cy="320699"/>
      </dsp:txXfrm>
    </dsp:sp>
    <dsp:sp modelId="{1308295B-83CF-4165-A1AB-4FA7C1E2F442}">
      <dsp:nvSpPr>
        <dsp:cNvPr id="0" name=""/>
        <dsp:cNvSpPr/>
      </dsp:nvSpPr>
      <dsp:spPr>
        <a:xfrm>
          <a:off x="3024535" y="720930"/>
          <a:ext cx="2155231" cy="1293139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b="1" kern="1200">
              <a:solidFill>
                <a:schemeClr val="bg1"/>
              </a:solidFill>
            </a:rPr>
            <a:t>NÃO</a:t>
          </a:r>
          <a:r>
            <a:rPr lang="pt-BR" sz="2900" kern="1200"/>
            <a:t> houve economia</a:t>
          </a:r>
        </a:p>
      </dsp:txBody>
      <dsp:txXfrm>
        <a:off x="3062410" y="758805"/>
        <a:ext cx="2079481" cy="1217389"/>
      </dsp:txXfrm>
    </dsp:sp>
    <dsp:sp modelId="{EB58119C-30B9-4601-8F10-4E7B8AD360F4}">
      <dsp:nvSpPr>
        <dsp:cNvPr id="0" name=""/>
        <dsp:cNvSpPr/>
      </dsp:nvSpPr>
      <dsp:spPr>
        <a:xfrm>
          <a:off x="5395290" y="1100251"/>
          <a:ext cx="456909" cy="5344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75112"/>
            <a:satOff val="-6927"/>
            <a:lumOff val="3212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200" kern="1200"/>
        </a:p>
      </dsp:txBody>
      <dsp:txXfrm>
        <a:off x="5395290" y="1207150"/>
        <a:ext cx="319836" cy="320699"/>
      </dsp:txXfrm>
    </dsp:sp>
    <dsp:sp modelId="{202C88E7-0AC5-4808-B377-FF129A3BB96F}">
      <dsp:nvSpPr>
        <dsp:cNvPr id="0" name=""/>
        <dsp:cNvSpPr/>
      </dsp:nvSpPr>
      <dsp:spPr>
        <a:xfrm>
          <a:off x="6041859" y="720930"/>
          <a:ext cx="2155231" cy="1293139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b="1" kern="1200">
              <a:solidFill>
                <a:schemeClr val="accent2"/>
              </a:solidFill>
            </a:rPr>
            <a:t>NÃO </a:t>
          </a:r>
          <a:r>
            <a:rPr lang="pt-BR" sz="2900" kern="1200">
              <a:solidFill>
                <a:schemeClr val="accent2"/>
              </a:solidFill>
            </a:rPr>
            <a:t>haverá incentivo</a:t>
          </a:r>
        </a:p>
      </dsp:txBody>
      <dsp:txXfrm>
        <a:off x="6079734" y="758805"/>
        <a:ext cx="2079481" cy="1217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37F0A-830B-42A8-A7BB-2484FFBCF181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5408-C69A-4AA4-9621-19AF6B6BF8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818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B5408-C69A-4AA4-9621-19AF6B6BF84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86141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2A1A2-AE5F-65F1-D0F9-137ECF905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07804BC-76AA-7BBE-5584-0464306F63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D231E70-6B24-F5F8-0023-627746CE33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62015E0-82ED-8F58-267E-F0AA8EE290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B5408-C69A-4AA4-9621-19AF6B6BF846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6146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B5408-C69A-4AA4-9621-19AF6B6BF846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769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6F0F2-355D-352D-E75A-03AD76B18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682D378-0782-2193-73B4-558BF1FD58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AF64535-38E1-C5C5-619E-881C0C2548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16F1ABF-F8C4-B1E8-385A-68940730FD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B5408-C69A-4AA4-9621-19AF6B6BF846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9435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5E187-2550-6509-E55D-3B978072A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6532712-C4FD-9F21-323C-0DF38B6305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DF40376-D430-5C2A-B8B8-15DEAE1E2A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13FF677-9D90-0D4C-951E-78F88D0B6D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B5408-C69A-4AA4-9621-19AF6B6BF846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9687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2A4B9-E69C-B60B-B530-D8E20BC21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FD10AFE-3E1D-6C74-0CB6-407CD34CE5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F6064AB-8572-1902-B5E9-74946A1D3B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CF90202-A582-BBE1-8011-6E7775B9CF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B5408-C69A-4AA4-9621-19AF6B6BF846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683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27C0E-B5E4-9E95-1552-DD8A08E16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CAD1A4C-E1B4-605E-D606-AF8144348B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A4A3E11-E89C-1BF7-EB9F-FBFEE9E159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3583A26-BB8F-2CF8-9F97-FC3FE7BF16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B5408-C69A-4AA4-9621-19AF6B6BF846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9045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62CCA-9D9E-9802-35B9-782A77838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AC4EAE5-4952-4ED2-2181-2A76B8C7F9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7259B62-8C42-E2C6-844E-70E2BE8A4C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55C467B-54C9-EADE-9E16-2D691CF13A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B5408-C69A-4AA4-9621-19AF6B6BF846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3283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12F81-E22B-4A55-6808-F9B87DD75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4394438-EEF4-6C3C-7961-86AB8F1D10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5D2278D-985D-B508-76E2-54F303F8C5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FBA9C10-E079-6C84-2200-7DE7744844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B5408-C69A-4AA4-9621-19AF6B6BF846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597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59D3-8A33-E079-6817-A27E6CA02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373A19E-7257-1D88-0742-C0920B1116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A07E304-D63E-0A4E-29B8-EAA9C9B8A4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BC9F98E-1577-96D0-6F86-8BBE5AAD25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B5408-C69A-4AA4-9621-19AF6B6BF846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5770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12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992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516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09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539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541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1335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70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24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482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88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551D4-85BD-4CF7-8BAB-84B07489C90E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8FEDC-D838-4649-B37F-E41AF5B477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630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412776"/>
            <a:ext cx="3464412" cy="4869160"/>
          </a:xfrm>
          <a:prstGeom prst="rect">
            <a:avLst/>
          </a:prstGeom>
        </p:spPr>
      </p:pic>
      <p:cxnSp>
        <p:nvCxnSpPr>
          <p:cNvPr id="5" name="Conector reto 4"/>
          <p:cNvCxnSpPr/>
          <p:nvPr/>
        </p:nvCxnSpPr>
        <p:spPr>
          <a:xfrm>
            <a:off x="0" y="8367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9"/>
          <p:cNvSpPr/>
          <p:nvPr/>
        </p:nvSpPr>
        <p:spPr>
          <a:xfrm>
            <a:off x="692308" y="933215"/>
            <a:ext cx="7920880" cy="348095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3800" b="1" dirty="0">
                <a:solidFill>
                  <a:schemeClr val="tx2"/>
                </a:solidFill>
                <a:latin typeface="Arial"/>
                <a:cs typeface="Arial"/>
              </a:rPr>
              <a:t>Audiência Pública nº 003/2026</a:t>
            </a:r>
          </a:p>
          <a:p>
            <a:pPr algn="ctr">
              <a:lnSpc>
                <a:spcPct val="150000"/>
              </a:lnSpc>
              <a:defRPr/>
            </a:pPr>
            <a:endParaRPr lang="pt-BR" sz="4500" b="1" dirty="0"/>
          </a:p>
          <a:p>
            <a:pPr algn="ctr">
              <a:lnSpc>
                <a:spcPct val="150000"/>
              </a:lnSpc>
              <a:defRPr/>
            </a:pPr>
            <a:r>
              <a:rPr lang="pt-BR" sz="3400" b="1" dirty="0">
                <a:solidFill>
                  <a:schemeClr val="tx2"/>
                </a:solidFill>
                <a:latin typeface="Arial"/>
                <a:cs typeface="Arial"/>
              </a:rPr>
              <a:t>Incentivo à redução dos custos de Energia Elétrica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551678" y="6035714"/>
            <a:ext cx="6336704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2400" b="1">
                <a:solidFill>
                  <a:schemeClr val="tx2"/>
                </a:solidFill>
                <a:latin typeface="Arial"/>
                <a:cs typeface="Arial"/>
              </a:rPr>
              <a:t>Fevereiro de 2026</a:t>
            </a:r>
          </a:p>
        </p:txBody>
      </p:sp>
      <p:pic>
        <p:nvPicPr>
          <p:cNvPr id="12" name="Imagem 1">
            <a:extLst>
              <a:ext uri="{FF2B5EF4-FFF2-40B4-BE49-F238E27FC236}">
                <a16:creationId xmlns:a16="http://schemas.microsoft.com/office/drawing/2014/main" id="{6977587B-63AD-4185-A6CF-F26DB3F74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758925" cy="8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8749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B2B73-43A7-DF2B-9CF9-A4D492B45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78CC174E-7D84-F207-1AD7-1BEB0B908047}"/>
              </a:ext>
            </a:extLst>
          </p:cNvPr>
          <p:cNvCxnSpPr/>
          <p:nvPr/>
        </p:nvCxnSpPr>
        <p:spPr>
          <a:xfrm>
            <a:off x="0" y="8367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2A9E4C94-86A6-FC3D-4F68-B4EA8FCF742E}"/>
              </a:ext>
            </a:extLst>
          </p:cNvPr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">
            <a:extLst>
              <a:ext uri="{FF2B5EF4-FFF2-40B4-BE49-F238E27FC236}">
                <a16:creationId xmlns:a16="http://schemas.microsoft.com/office/drawing/2014/main" id="{60285B5E-FC4D-812B-7B7C-8E2CE6B77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758925" cy="8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com Canto Diagonal Aparado 3">
            <a:extLst>
              <a:ext uri="{FF2B5EF4-FFF2-40B4-BE49-F238E27FC236}">
                <a16:creationId xmlns:a16="http://schemas.microsoft.com/office/drawing/2014/main" id="{0794FD26-3C2B-6D7E-4047-89E1FC969B66}"/>
              </a:ext>
            </a:extLst>
          </p:cNvPr>
          <p:cNvSpPr/>
          <p:nvPr/>
        </p:nvSpPr>
        <p:spPr>
          <a:xfrm>
            <a:off x="395536" y="1944000"/>
            <a:ext cx="8568952" cy="3384376"/>
          </a:xfrm>
          <a:prstGeom prst="snip2DiagRect">
            <a:avLst/>
          </a:prstGeom>
          <a:noFill/>
          <a:ln>
            <a:noFill/>
          </a:ln>
          <a:effectLst>
            <a:softEdge rad="1016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16000" tIns="216000" rIns="216000" bIns="216000" numCol="1" spcCol="1270" anchor="t" anchorCtr="0">
            <a:noAutofit/>
          </a:bodyPr>
          <a:lstStyle/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>
                <a:solidFill>
                  <a:schemeClr val="tx1"/>
                </a:solidFill>
                <a:latin typeface="Arial"/>
                <a:cs typeface="Arial"/>
              </a:rPr>
              <a:t>A resolução cria incentivo à redução dos custos de energia;</a:t>
            </a: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40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>
                <a:solidFill>
                  <a:schemeClr val="tx1"/>
                </a:solidFill>
                <a:latin typeface="Arial"/>
                <a:cs typeface="Arial"/>
              </a:rPr>
              <a:t>O consumidor continuará tendo reduções tarifárias decorrentes de redução de custos;</a:t>
            </a: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40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>
                <a:solidFill>
                  <a:schemeClr val="tx1"/>
                </a:solidFill>
                <a:latin typeface="Arial"/>
                <a:cs typeface="Arial"/>
              </a:rPr>
              <a:t>Os custos de energia serão avaliados a cada reajuste tarifário.</a:t>
            </a:r>
          </a:p>
          <a:p>
            <a:pPr marL="0" lvl="1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pt-BR" sz="220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BF5696D-19E8-A1E5-8B60-2F78FF0F103B}"/>
              </a:ext>
            </a:extLst>
          </p:cNvPr>
          <p:cNvSpPr txBox="1"/>
          <p:nvPr/>
        </p:nvSpPr>
        <p:spPr>
          <a:xfrm>
            <a:off x="14003" y="1049686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800" b="1">
                <a:solidFill>
                  <a:schemeClr val="tx2"/>
                </a:solidFill>
                <a:latin typeface="Arial" charset="0"/>
              </a:rPr>
              <a:t>Resumo</a:t>
            </a:r>
          </a:p>
        </p:txBody>
      </p:sp>
    </p:spTree>
    <p:extLst>
      <p:ext uri="{BB962C8B-B14F-4D97-AF65-F5344CB8AC3E}">
        <p14:creationId xmlns:p14="http://schemas.microsoft.com/office/powerpoint/2010/main" val="2647015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882" y="1809761"/>
            <a:ext cx="3464412" cy="4869160"/>
          </a:xfrm>
          <a:prstGeom prst="rect">
            <a:avLst/>
          </a:prstGeom>
        </p:spPr>
      </p:pic>
      <p:cxnSp>
        <p:nvCxnSpPr>
          <p:cNvPr id="5" name="Conector reto 4"/>
          <p:cNvCxnSpPr/>
          <p:nvPr/>
        </p:nvCxnSpPr>
        <p:spPr>
          <a:xfrm>
            <a:off x="0" y="8367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m 1">
            <a:extLst>
              <a:ext uri="{FF2B5EF4-FFF2-40B4-BE49-F238E27FC236}">
                <a16:creationId xmlns:a16="http://schemas.microsoft.com/office/drawing/2014/main" id="{6ABAE966-8142-441E-936F-89B2CC22F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758925" cy="8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6DC827E-CB6E-45A8-9EE5-BBC04D790A34}"/>
              </a:ext>
            </a:extLst>
          </p:cNvPr>
          <p:cNvSpPr txBox="1"/>
          <p:nvPr/>
        </p:nvSpPr>
        <p:spPr>
          <a:xfrm>
            <a:off x="518188" y="1294573"/>
            <a:ext cx="8256232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pt-BR" sz="2800" b="1">
                <a:solidFill>
                  <a:schemeClr val="tx2"/>
                </a:solidFill>
                <a:latin typeface="Arial" charset="0"/>
              </a:rPr>
              <a:t>PRAZO DE ENTREGA DE CONTRIBUIÇÕES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804B264-9355-FD1E-747E-9F3B9D1EA9E1}"/>
              </a:ext>
            </a:extLst>
          </p:cNvPr>
          <p:cNvSpPr txBox="1"/>
          <p:nvPr/>
        </p:nvSpPr>
        <p:spPr>
          <a:xfrm>
            <a:off x="839127" y="2419793"/>
            <a:ext cx="7608535" cy="200054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pt-BR" sz="2200">
                <a:solidFill>
                  <a:prstClr val="black"/>
                </a:solidFill>
              </a:rPr>
              <a:t> </a:t>
            </a:r>
          </a:p>
          <a:p>
            <a:endParaRPr lang="pt-BR" sz="2400" b="1" u="none" kern="120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endParaRPr lang="pt-BR" sz="1200" b="1" u="none" kern="120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algn="ctr"/>
            <a:r>
              <a:rPr lang="pt-BR" sz="2200" b="1" u="none" kern="1200">
                <a:solidFill>
                  <a:prstClr val="black"/>
                </a:solidFill>
                <a:latin typeface="+mn-lt"/>
                <a:ea typeface="+mn-ea"/>
                <a:cs typeface="+mn-cs"/>
              </a:rPr>
              <a:t>Até às 18h de hoje </a:t>
            </a:r>
            <a:r>
              <a:rPr lang="pt-BR" sz="2200" b="1" u="none" kern="1200">
                <a:latin typeface="+mn-lt"/>
                <a:ea typeface="+mn-ea"/>
                <a:cs typeface="+mn-cs"/>
              </a:rPr>
              <a:t>– 27</a:t>
            </a:r>
            <a:r>
              <a:rPr lang="pt-BR" sz="2200" b="1"/>
              <a:t>/02/2026</a:t>
            </a:r>
            <a:endParaRPr lang="pt-BR" sz="2200" b="1" u="none" kern="1200">
              <a:latin typeface="+mn-lt"/>
              <a:ea typeface="Calibri"/>
              <a:cs typeface="Calibri"/>
            </a:endParaRPr>
          </a:p>
          <a:p>
            <a:pPr algn="ctr"/>
            <a:endParaRPr lang="pt-BR" sz="2200" b="1">
              <a:solidFill>
                <a:prstClr val="black"/>
              </a:solidFill>
            </a:endParaRPr>
          </a:p>
          <a:p>
            <a:pPr algn="ctr"/>
            <a:r>
              <a:rPr lang="pt-BR" sz="2200" b="1" u="none" kern="1200">
                <a:solidFill>
                  <a:prstClr val="black"/>
                </a:solidFill>
                <a:latin typeface="+mn-lt"/>
                <a:ea typeface="+mn-ea"/>
                <a:cs typeface="+mn-cs"/>
              </a:rPr>
              <a:t>e-mail: </a:t>
            </a:r>
            <a:r>
              <a:rPr lang="pt-BR" sz="2200" b="1"/>
              <a:t>ap-003-2026</a:t>
            </a:r>
            <a:r>
              <a:rPr lang="pt-BR" sz="2200" b="1" u="none" kern="1200">
                <a:solidFill>
                  <a:prstClr val="black"/>
                </a:solidFill>
                <a:latin typeface="+mn-lt"/>
                <a:ea typeface="+mn-ea"/>
                <a:cs typeface="+mn-cs"/>
              </a:rPr>
              <a:t>@adasa.df.gov.br</a:t>
            </a:r>
            <a:endParaRPr lang="pt-BR" sz="2200" b="1" u="none" kern="1200">
              <a:solidFill>
                <a:prstClr val="black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7248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/>
          <p:cNvCxnSpPr/>
          <p:nvPr/>
        </p:nvCxnSpPr>
        <p:spPr>
          <a:xfrm>
            <a:off x="0" y="8367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">
            <a:extLst>
              <a:ext uri="{FF2B5EF4-FFF2-40B4-BE49-F238E27FC236}">
                <a16:creationId xmlns:a16="http://schemas.microsoft.com/office/drawing/2014/main" id="{6977587B-63AD-4185-A6CF-F26DB3F74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758925" cy="8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4C611032-872F-44B8-A84C-8E1983700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67686"/>
            <a:ext cx="9144000" cy="52387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pt-BR"/>
            </a:defPPr>
            <a:lvl1pPr algn="ctr">
              <a:defRPr sz="2800" b="1">
                <a:solidFill>
                  <a:schemeClr val="tx2"/>
                </a:solidFill>
                <a:latin typeface="Arial" charset="0"/>
              </a:defRPr>
            </a:lvl1pPr>
          </a:lstStyle>
          <a:p>
            <a:r>
              <a:rPr lang="pt-BR" dirty="0"/>
              <a:t>Objetivo</a:t>
            </a:r>
          </a:p>
        </p:txBody>
      </p:sp>
      <p:sp>
        <p:nvSpPr>
          <p:cNvPr id="7" name="Retângulo com Canto Diagonal Aparado 3">
            <a:extLst>
              <a:ext uri="{FF2B5EF4-FFF2-40B4-BE49-F238E27FC236}">
                <a16:creationId xmlns:a16="http://schemas.microsoft.com/office/drawing/2014/main" id="{89DBE9B3-C2E5-426B-82D0-323182DBC195}"/>
              </a:ext>
            </a:extLst>
          </p:cNvPr>
          <p:cNvSpPr/>
          <p:nvPr/>
        </p:nvSpPr>
        <p:spPr>
          <a:xfrm>
            <a:off x="395536" y="1944000"/>
            <a:ext cx="8568952" cy="3384376"/>
          </a:xfrm>
          <a:prstGeom prst="snip2DiagRect">
            <a:avLst/>
          </a:prstGeom>
          <a:noFill/>
          <a:ln>
            <a:noFill/>
          </a:ln>
          <a:effectLst>
            <a:softEdge rad="1016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16000" tIns="216000" rIns="216000" bIns="216000" numCol="1" spcCol="1270" anchor="t" anchorCtr="0">
            <a:noAutofit/>
          </a:bodyPr>
          <a:lstStyle/>
          <a:p>
            <a:pPr marL="0" lvl="1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Obter contribuições referentes à minuta que institui</a:t>
            </a:r>
          </a:p>
          <a:p>
            <a:pPr marL="0" lvl="1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metodologia de incentivo à redução dos custos de energia elétrica dos serviços de abastecimento de água e esgotamento sanitário do Distrito Federal.</a:t>
            </a:r>
          </a:p>
          <a:p>
            <a:pPr marL="0" lvl="1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pt-BR" sz="2800" b="1" dirty="0"/>
          </a:p>
          <a:p>
            <a:pPr marL="0" lvl="1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pt-BR" sz="2800" b="1" dirty="0"/>
              <a:t>​</a:t>
            </a:r>
            <a:endParaRPr lang="pt-BR" sz="2800" b="1" kern="1200" dirty="0"/>
          </a:p>
        </p:txBody>
      </p:sp>
    </p:spTree>
    <p:extLst>
      <p:ext uri="{BB962C8B-B14F-4D97-AF65-F5344CB8AC3E}">
        <p14:creationId xmlns:p14="http://schemas.microsoft.com/office/powerpoint/2010/main" val="236992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3B5E2-E268-C920-8FB2-CEEF9B752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29CEB67A-1005-BC70-A6C4-0890C48656C2}"/>
              </a:ext>
            </a:extLst>
          </p:cNvPr>
          <p:cNvCxnSpPr/>
          <p:nvPr/>
        </p:nvCxnSpPr>
        <p:spPr>
          <a:xfrm>
            <a:off x="0" y="8367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A4DF8160-4469-7334-CC5D-E1FBEBA42375}"/>
              </a:ext>
            </a:extLst>
          </p:cNvPr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">
            <a:extLst>
              <a:ext uri="{FF2B5EF4-FFF2-40B4-BE49-F238E27FC236}">
                <a16:creationId xmlns:a16="http://schemas.microsoft.com/office/drawing/2014/main" id="{7BCFE8E2-55A1-F0A7-F4CA-0A6A4472C0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758925" cy="8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75CFCEB-5F17-D041-1479-BBCC450627FD}"/>
              </a:ext>
            </a:extLst>
          </p:cNvPr>
          <p:cNvSpPr txBox="1"/>
          <p:nvPr/>
        </p:nvSpPr>
        <p:spPr>
          <a:xfrm>
            <a:off x="14003" y="1049686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800" b="1" dirty="0">
                <a:solidFill>
                  <a:schemeClr val="tx2"/>
                </a:solidFill>
                <a:latin typeface="Arial" charset="0"/>
              </a:rPr>
              <a:t>Contexto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AD4AD0-69F7-B333-AECF-E01C59904132}"/>
              </a:ext>
            </a:extLst>
          </p:cNvPr>
          <p:cNvSpPr txBox="1"/>
          <p:nvPr/>
        </p:nvSpPr>
        <p:spPr>
          <a:xfrm>
            <a:off x="606991" y="1979822"/>
            <a:ext cx="7958024" cy="378565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Os custos com energia elétrica nos serviços de abastecimento de água e esgotamento sanitário são elevados;​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Caesb teve a iniciativa de migrar para o Mercado Livre de Energia em 2024, reduzindo esses custos;​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Pela metodologia atual, toda redução de custo de energia obtida pela Caesb é repassada automaticamente para a tarifa;​</a:t>
            </a:r>
          </a:p>
        </p:txBody>
      </p:sp>
    </p:spTree>
    <p:extLst>
      <p:ext uri="{BB962C8B-B14F-4D97-AF65-F5344CB8AC3E}">
        <p14:creationId xmlns:p14="http://schemas.microsoft.com/office/powerpoint/2010/main" val="370800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CD443-10AC-5C6F-1B19-A0E278627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5BC653B-4BD1-ED46-335E-64B494A1CC36}"/>
              </a:ext>
            </a:extLst>
          </p:cNvPr>
          <p:cNvCxnSpPr/>
          <p:nvPr/>
        </p:nvCxnSpPr>
        <p:spPr>
          <a:xfrm>
            <a:off x="0" y="8367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9376EA65-C3F9-F0F8-8AC2-6341BDC93C14}"/>
              </a:ext>
            </a:extLst>
          </p:cNvPr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">
            <a:extLst>
              <a:ext uri="{FF2B5EF4-FFF2-40B4-BE49-F238E27FC236}">
                <a16:creationId xmlns:a16="http://schemas.microsoft.com/office/drawing/2014/main" id="{8F42B8C3-1D33-AA95-60EC-EE6F44290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758925" cy="8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94D09CB-106D-6CDE-70BF-9A4EAF3BDADB}"/>
              </a:ext>
            </a:extLst>
          </p:cNvPr>
          <p:cNvSpPr txBox="1"/>
          <p:nvPr/>
        </p:nvSpPr>
        <p:spPr>
          <a:xfrm>
            <a:off x="14003" y="104968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>
                <a:solidFill>
                  <a:schemeClr val="tx2"/>
                </a:solidFill>
                <a:latin typeface="Arial" charset="0"/>
              </a:rPr>
              <a:t>Proposta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80806B4-1B01-0A74-296B-F8A269A3B20F}"/>
              </a:ext>
            </a:extLst>
          </p:cNvPr>
          <p:cNvSpPr txBox="1"/>
          <p:nvPr/>
        </p:nvSpPr>
        <p:spPr>
          <a:xfrm>
            <a:off x="606991" y="2065582"/>
            <a:ext cx="7958024" cy="30469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Instituir mecanismo tarifário que estimule a gestão eficiente dos custos de energia elétrica;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Manter a proteção ao usuário;</a:t>
            </a:r>
            <a:endParaRPr lang="pt-BR" sz="24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Permitir que uma parcela do valor economizado com energia permaneça com a prestadora de serviços, a título de incentivo.</a:t>
            </a:r>
            <a:endParaRPr lang="pt-BR" sz="24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18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BC298-AC00-7E07-7565-6661C1CBC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22066CE8-DFE2-2107-4000-E41B256604C8}"/>
              </a:ext>
            </a:extLst>
          </p:cNvPr>
          <p:cNvCxnSpPr/>
          <p:nvPr/>
        </p:nvCxnSpPr>
        <p:spPr>
          <a:xfrm>
            <a:off x="0" y="8367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058FFF2D-F811-4EFD-FA8D-5B12F99FCE2F}"/>
              </a:ext>
            </a:extLst>
          </p:cNvPr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">
            <a:extLst>
              <a:ext uri="{FF2B5EF4-FFF2-40B4-BE49-F238E27FC236}">
                <a16:creationId xmlns:a16="http://schemas.microsoft.com/office/drawing/2014/main" id="{0162CF02-094B-3193-3B11-71F4DF8521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758925" cy="8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3DDFADB-7E5C-D3AF-B6CD-C33595DC21F8}"/>
              </a:ext>
            </a:extLst>
          </p:cNvPr>
          <p:cNvSpPr txBox="1"/>
          <p:nvPr/>
        </p:nvSpPr>
        <p:spPr>
          <a:xfrm>
            <a:off x="14003" y="104968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>
                <a:solidFill>
                  <a:schemeClr val="tx2"/>
                </a:solidFill>
                <a:latin typeface="Arial" charset="0"/>
              </a:rPr>
              <a:t>Metodologia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F766B2E-591D-3C5C-F96C-9661A07CE9D6}"/>
              </a:ext>
            </a:extLst>
          </p:cNvPr>
          <p:cNvSpPr txBox="1"/>
          <p:nvPr/>
        </p:nvSpPr>
        <p:spPr>
          <a:xfrm>
            <a:off x="592988" y="1928422"/>
            <a:ext cx="7958024" cy="40072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 fontAlgn="base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Comparação dos seguintes valores:</a:t>
            </a:r>
          </a:p>
          <a:p>
            <a:pPr marL="1257300" lvl="2" indent="-342900" algn="just" fontAlgn="base">
              <a:buFont typeface="Arial" panose="020B0604020202020204" pitchFamily="34" charset="0"/>
              <a:buChar char="•"/>
            </a:pPr>
            <a:endParaRPr lang="pt-BR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 defTabSz="1066800">
              <a:spcBef>
                <a:spcPct val="0"/>
              </a:spcBef>
              <a:spcAft>
                <a:spcPct val="15000"/>
              </a:spcAft>
            </a:pP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 A: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Quanto a CAESB </a:t>
            </a: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gastou 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com energia no ano;</a:t>
            </a:r>
          </a:p>
          <a:p>
            <a:pPr marL="0" lvl="1" algn="ctr" defTabSz="1066800">
              <a:spcBef>
                <a:spcPct val="0"/>
              </a:spcBef>
              <a:spcAft>
                <a:spcPct val="15000"/>
              </a:spcAft>
            </a:pPr>
            <a:endParaRPr lang="pt-BR" sz="2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 defTabSz="1066800">
              <a:spcBef>
                <a:spcPct val="0"/>
              </a:spcBef>
              <a:spcAft>
                <a:spcPct val="15000"/>
              </a:spcAft>
            </a:pPr>
            <a:endParaRPr lang="pt-BR" sz="2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 defTabSz="1066800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</a:pPr>
            <a:r>
              <a:rPr lang="pt-BR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 B: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Quanto a CAESB </a:t>
            </a:r>
            <a:r>
              <a:rPr lang="pt-BR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gastaria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com energia no ano, se operasse somente </a:t>
            </a:r>
            <a:r>
              <a:rPr lang="pt-BR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mercado cativo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257300" lvl="2" indent="-342900" algn="just" fontAlgn="base">
              <a:buFont typeface="Arial" panose="020B0604020202020204" pitchFamily="34" charset="0"/>
              <a:buChar char="•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 fontAlgn="base">
              <a:buFont typeface="Arial" panose="020B0604020202020204" pitchFamily="34" charset="0"/>
              <a:buChar char="•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inal de Multiplicação 1">
            <a:extLst>
              <a:ext uri="{FF2B5EF4-FFF2-40B4-BE49-F238E27FC236}">
                <a16:creationId xmlns:a16="http://schemas.microsoft.com/office/drawing/2014/main" id="{3924F22E-1980-38C9-FA06-B230DA9C10DD}"/>
              </a:ext>
            </a:extLst>
          </p:cNvPr>
          <p:cNvSpPr/>
          <p:nvPr/>
        </p:nvSpPr>
        <p:spPr>
          <a:xfrm>
            <a:off x="4183380" y="3334432"/>
            <a:ext cx="777240" cy="502920"/>
          </a:xfrm>
          <a:prstGeom prst="mathMultiply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937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F9311-4F24-6768-7BCF-8323DFD93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CF7B8558-D2CB-9ABB-C950-261AE4E8DB4E}"/>
              </a:ext>
            </a:extLst>
          </p:cNvPr>
          <p:cNvCxnSpPr/>
          <p:nvPr/>
        </p:nvCxnSpPr>
        <p:spPr>
          <a:xfrm>
            <a:off x="0" y="8367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A33FC774-D7A9-3DEA-3662-CF5C95ADC879}"/>
              </a:ext>
            </a:extLst>
          </p:cNvPr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">
            <a:extLst>
              <a:ext uri="{FF2B5EF4-FFF2-40B4-BE49-F238E27FC236}">
                <a16:creationId xmlns:a16="http://schemas.microsoft.com/office/drawing/2014/main" id="{2BFA14C6-FAF9-E9AF-74C8-D7068CD36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758925" cy="8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85DFF63F-0882-AB4F-0A2B-6315AF5677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9947506"/>
              </p:ext>
            </p:extLst>
          </p:nvPr>
        </p:nvGraphicFramePr>
        <p:xfrm>
          <a:off x="529390" y="1508195"/>
          <a:ext cx="8204302" cy="273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D5949EAC-8ABE-E666-6746-1A655FDAD979}"/>
              </a:ext>
            </a:extLst>
          </p:cNvPr>
          <p:cNvSpPr txBox="1"/>
          <p:nvPr/>
        </p:nvSpPr>
        <p:spPr>
          <a:xfrm>
            <a:off x="14003" y="1049686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800" b="1">
                <a:solidFill>
                  <a:schemeClr val="tx2"/>
                </a:solidFill>
                <a:latin typeface="Arial" charset="0"/>
              </a:rPr>
              <a:t>Metodologia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FEF067AE-5CE0-FBFE-4982-E9C237A807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4445597"/>
              </p:ext>
            </p:extLst>
          </p:nvPr>
        </p:nvGraphicFramePr>
        <p:xfrm>
          <a:off x="483852" y="3608267"/>
          <a:ext cx="8204302" cy="273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501276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2A238-07FC-2596-E7E7-1FEE9E851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B89EA469-6534-A52B-F3C7-5D6653BE120F}"/>
              </a:ext>
            </a:extLst>
          </p:cNvPr>
          <p:cNvCxnSpPr/>
          <p:nvPr/>
        </p:nvCxnSpPr>
        <p:spPr>
          <a:xfrm>
            <a:off x="0" y="8367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9B098718-5212-2E81-C7F7-2724D98C4728}"/>
              </a:ext>
            </a:extLst>
          </p:cNvPr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">
            <a:extLst>
              <a:ext uri="{FF2B5EF4-FFF2-40B4-BE49-F238E27FC236}">
                <a16:creationId xmlns:a16="http://schemas.microsoft.com/office/drawing/2014/main" id="{CAE74084-0526-66B4-D1FA-FDFCBD4FDE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758925" cy="8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com Canto Diagonal Aparado 3">
            <a:extLst>
              <a:ext uri="{FF2B5EF4-FFF2-40B4-BE49-F238E27FC236}">
                <a16:creationId xmlns:a16="http://schemas.microsoft.com/office/drawing/2014/main" id="{242C2160-AD34-69C7-25FB-915E954A673E}"/>
              </a:ext>
            </a:extLst>
          </p:cNvPr>
          <p:cNvSpPr/>
          <p:nvPr/>
        </p:nvSpPr>
        <p:spPr>
          <a:xfrm>
            <a:off x="301527" y="1372851"/>
            <a:ext cx="8568952" cy="3384376"/>
          </a:xfrm>
          <a:prstGeom prst="snip2DiagRect">
            <a:avLst/>
          </a:prstGeom>
          <a:noFill/>
          <a:ln>
            <a:noFill/>
          </a:ln>
          <a:effectLst>
            <a:softEdge rad="1016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16000" tIns="216000" rIns="216000" bIns="216000" numCol="1" spcCol="1270" anchor="t" anchorCtr="0">
            <a:noAutofit/>
          </a:bodyPr>
          <a:lstStyle/>
          <a:p>
            <a:pPr marL="0" lvl="1" algn="just" defTabSz="1066800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</a:pP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Para o cálculo, será necessário apurar:</a:t>
            </a:r>
          </a:p>
          <a:p>
            <a:pPr marL="800100" lvl="2" indent="-342900" algn="just" defTabSz="1066800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Média histórica do consumo específico de energia (03 anos);</a:t>
            </a:r>
          </a:p>
          <a:p>
            <a:pPr marL="800100" lvl="2" indent="-342900" algn="just" defTabSz="1066800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Volume de água produzida e o volume de esgoto coletado;</a:t>
            </a:r>
          </a:p>
          <a:p>
            <a:pPr marL="800100" lvl="2" indent="-342900" algn="just" defTabSz="1066800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Custo de energia por m³ do </a:t>
            </a:r>
            <a:r>
              <a:rPr lang="pt-BR" sz="2400" b="1" dirty="0">
                <a:solidFill>
                  <a:schemeClr val="tx1"/>
                </a:solidFill>
                <a:latin typeface="Arial"/>
                <a:cs typeface="Arial"/>
              </a:rPr>
              <a:t>ano base</a:t>
            </a: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 atualizado pelos reajustes do mercado cativo;</a:t>
            </a: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92A2CF5-B46A-C59B-2D95-5C13201CA4FC}"/>
              </a:ext>
            </a:extLst>
          </p:cNvPr>
          <p:cNvSpPr txBox="1"/>
          <p:nvPr/>
        </p:nvSpPr>
        <p:spPr>
          <a:xfrm>
            <a:off x="14003" y="1049686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800" b="1">
                <a:solidFill>
                  <a:schemeClr val="tx2"/>
                </a:solidFill>
                <a:latin typeface="Arial" charset="0"/>
              </a:rPr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4068867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E1273-02F7-D7FC-4C27-34BCDAF81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D48E915F-7A43-503B-10C0-6219E35229F1}"/>
              </a:ext>
            </a:extLst>
          </p:cNvPr>
          <p:cNvCxnSpPr/>
          <p:nvPr/>
        </p:nvCxnSpPr>
        <p:spPr>
          <a:xfrm>
            <a:off x="0" y="8367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4A6D0C55-CAE9-64F4-8EA4-0335276EF746}"/>
              </a:ext>
            </a:extLst>
          </p:cNvPr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">
            <a:extLst>
              <a:ext uri="{FF2B5EF4-FFF2-40B4-BE49-F238E27FC236}">
                <a16:creationId xmlns:a16="http://schemas.microsoft.com/office/drawing/2014/main" id="{94D0AAE0-E27E-3027-6AB2-13385BBF0B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758925" cy="8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com Canto Diagonal Aparado 3">
            <a:extLst>
              <a:ext uri="{FF2B5EF4-FFF2-40B4-BE49-F238E27FC236}">
                <a16:creationId xmlns:a16="http://schemas.microsoft.com/office/drawing/2014/main" id="{7CE64DC4-3E4B-1631-610A-786491665A75}"/>
              </a:ext>
            </a:extLst>
          </p:cNvPr>
          <p:cNvSpPr/>
          <p:nvPr/>
        </p:nvSpPr>
        <p:spPr>
          <a:xfrm>
            <a:off x="395536" y="1870848"/>
            <a:ext cx="8568952" cy="3384376"/>
          </a:xfrm>
          <a:prstGeom prst="snip2DiagRect">
            <a:avLst/>
          </a:prstGeom>
          <a:noFill/>
          <a:ln>
            <a:noFill/>
          </a:ln>
          <a:effectLst>
            <a:softEdge rad="1016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16000" tIns="216000" rIns="216000" bIns="216000" numCol="1" spcCol="1270" anchor="t" anchorCtr="0">
            <a:noAutofit/>
          </a:bodyPr>
          <a:lstStyle/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Só haverá incentivo se a economia dos custos de energia for comprovada.</a:t>
            </a: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O incentivo corresponde ao percentual do valor economizado.</a:t>
            </a: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Quanto </a:t>
            </a:r>
            <a:r>
              <a:rPr lang="pt-BR" sz="2400" b="1" dirty="0">
                <a:solidFill>
                  <a:schemeClr val="tx1"/>
                </a:solidFill>
                <a:latin typeface="Arial"/>
                <a:cs typeface="Arial"/>
              </a:rPr>
              <a:t>maior a economia</a:t>
            </a: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 obtida em relação ao custo total de energia, maior será o percentual que ficará com a Caesb.</a:t>
            </a: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lvl="1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01D78AB-70C9-8FC9-44A1-07C467B6E233}"/>
              </a:ext>
            </a:extLst>
          </p:cNvPr>
          <p:cNvSpPr txBox="1"/>
          <p:nvPr/>
        </p:nvSpPr>
        <p:spPr>
          <a:xfrm>
            <a:off x="14003" y="1049686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800" b="1">
                <a:solidFill>
                  <a:schemeClr val="tx2"/>
                </a:solidFill>
                <a:latin typeface="Arial" charset="0"/>
              </a:rPr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3560922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89804-BFDB-B033-452D-A5C327E6D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8065A3E3-F677-C74A-CFC3-CE78C9F40167}"/>
              </a:ext>
            </a:extLst>
          </p:cNvPr>
          <p:cNvCxnSpPr/>
          <p:nvPr/>
        </p:nvCxnSpPr>
        <p:spPr>
          <a:xfrm>
            <a:off x="0" y="8367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C5915E60-72FE-B91A-8843-2943EB910594}"/>
              </a:ext>
            </a:extLst>
          </p:cNvPr>
          <p:cNvCxnSpPr/>
          <p:nvPr/>
        </p:nvCxnSpPr>
        <p:spPr>
          <a:xfrm>
            <a:off x="0" y="908720"/>
            <a:ext cx="9144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m 1">
            <a:extLst>
              <a:ext uri="{FF2B5EF4-FFF2-40B4-BE49-F238E27FC236}">
                <a16:creationId xmlns:a16="http://schemas.microsoft.com/office/drawing/2014/main" id="{26DCF289-073C-5143-641F-AD0A544C1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758925" cy="8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com Canto Diagonal Aparado 3">
            <a:extLst>
              <a:ext uri="{FF2B5EF4-FFF2-40B4-BE49-F238E27FC236}">
                <a16:creationId xmlns:a16="http://schemas.microsoft.com/office/drawing/2014/main" id="{7725E3E6-C726-6DEB-0AD8-7725EE08CD31}"/>
              </a:ext>
            </a:extLst>
          </p:cNvPr>
          <p:cNvSpPr/>
          <p:nvPr/>
        </p:nvSpPr>
        <p:spPr>
          <a:xfrm>
            <a:off x="395536" y="1944000"/>
            <a:ext cx="8568952" cy="3384376"/>
          </a:xfrm>
          <a:prstGeom prst="snip2DiagRect">
            <a:avLst/>
          </a:prstGeom>
          <a:noFill/>
          <a:ln>
            <a:noFill/>
          </a:ln>
          <a:effectLst>
            <a:softEdge rad="1016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16000" tIns="216000" rIns="216000" bIns="216000" numCol="1" spcCol="1270" anchor="t" anchorCtr="0">
            <a:noAutofit/>
          </a:bodyPr>
          <a:lstStyle/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Não haverá aumento automático de tarifa.</a:t>
            </a: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A Caesb só receberá parte do valor que economizou com os custos de energia.</a:t>
            </a: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Arial"/>
                <a:cs typeface="Arial"/>
              </a:rPr>
              <a:t>Caso o custo de energia realizado seja superior ao custo estimado no mercado cativo, a diferença não será repassada à tarifa.</a:t>
            </a: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lvl="1" indent="-342900" algn="just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pt-BR" sz="2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8F3EC95-4E66-D69D-AFB3-C29D8E92377E}"/>
              </a:ext>
            </a:extLst>
          </p:cNvPr>
          <p:cNvSpPr txBox="1"/>
          <p:nvPr/>
        </p:nvSpPr>
        <p:spPr>
          <a:xfrm>
            <a:off x="14003" y="1049686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800" b="1">
                <a:solidFill>
                  <a:schemeClr val="tx2"/>
                </a:solidFill>
                <a:latin typeface="Arial" charset="0"/>
              </a:rPr>
              <a:t>Impacto Tarifário</a:t>
            </a:r>
          </a:p>
        </p:txBody>
      </p:sp>
    </p:spTree>
    <p:extLst>
      <p:ext uri="{BB962C8B-B14F-4D97-AF65-F5344CB8AC3E}">
        <p14:creationId xmlns:p14="http://schemas.microsoft.com/office/powerpoint/2010/main" val="11311774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902834-6a56-4be4-9b89-b053ee69e5a5">
      <Terms xmlns="http://schemas.microsoft.com/office/infopath/2007/PartnerControls"/>
    </lcf76f155ced4ddcb4097134ff3c332f>
    <TaxCatchAll xmlns="4b520b24-8996-453a-8c5e-60294695dd1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CACC5849173DA4AA41A9792359503BF" ma:contentTypeVersion="17" ma:contentTypeDescription="Crie um novo documento." ma:contentTypeScope="" ma:versionID="938fce21825c9f32c8899b3e23a6e1c5">
  <xsd:schema xmlns:xsd="http://www.w3.org/2001/XMLSchema" xmlns:xs="http://www.w3.org/2001/XMLSchema" xmlns:p="http://schemas.microsoft.com/office/2006/metadata/properties" xmlns:ns2="4b520b24-8996-453a-8c5e-60294695dd12" xmlns:ns3="35902834-6a56-4be4-9b89-b053ee69e5a5" targetNamespace="http://schemas.microsoft.com/office/2006/metadata/properties" ma:root="true" ma:fieldsID="b8f293ab98f40c2750d9cdc967358171" ns2:_="" ns3:_="">
    <xsd:import namespace="4b520b24-8996-453a-8c5e-60294695dd12"/>
    <xsd:import namespace="35902834-6a56-4be4-9b89-b053ee69e5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520b24-8996-453a-8c5e-60294695dd1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44ffecf-daab-4aa0-aece-e66b25716a59}" ma:internalName="TaxCatchAll" ma:showField="CatchAllData" ma:web="4b520b24-8996-453a-8c5e-60294695dd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902834-6a56-4be4-9b89-b053ee69e5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630bc7b3-38f3-4a89-a050-e06274c338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5B2C6F-2F3B-4576-B0B7-C92B8E3B75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157F41-4DB8-414A-ABAB-C6B9A1BD9D45}">
  <ds:schemaRefs>
    <ds:schemaRef ds:uri="http://schemas.openxmlformats.org/package/2006/metadata/core-properties"/>
    <ds:schemaRef ds:uri="4b520b24-8996-453a-8c5e-60294695dd12"/>
    <ds:schemaRef ds:uri="http://schemas.microsoft.com/office/2006/metadata/properties"/>
    <ds:schemaRef ds:uri="35902834-6a56-4be4-9b89-b053ee69e5a5"/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A7A16B8-3A43-42C2-8F49-E1D7BE55BCE1}">
  <ds:schemaRefs>
    <ds:schemaRef ds:uri="35902834-6a56-4be4-9b89-b053ee69e5a5"/>
    <ds:schemaRef ds:uri="4b520b24-8996-453a-8c5e-60294695dd1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416</Words>
  <Application>Microsoft Office PowerPoint</Application>
  <PresentationFormat>Apresentação na tela (4:3)</PresentationFormat>
  <Paragraphs>83</Paragraphs>
  <Slides>11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cassio.leandro</dc:creator>
  <cp:lastModifiedBy>Janielly Amorim de Oliveira</cp:lastModifiedBy>
  <cp:revision>5</cp:revision>
  <dcterms:created xsi:type="dcterms:W3CDTF">2012-12-05T11:52:10Z</dcterms:created>
  <dcterms:modified xsi:type="dcterms:W3CDTF">2026-02-26T17:23:26Z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0x0101009CACC5849173DA4AA41A9792359503BF</vt:lpwstr>
  </property>
  <property fmtid="{D5CDD505-2E9C-101B-9397-08002B2CF9AE}" pid="3" name="MediaServiceImageTags">
    <vt:lpwstr/>
  </property>
</Properties>
</file>