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7" r:id="rId5"/>
    <p:sldId id="434" r:id="rId6"/>
    <p:sldId id="537" r:id="rId7"/>
    <p:sldId id="538" r:id="rId8"/>
    <p:sldId id="526" r:id="rId9"/>
    <p:sldId id="536" r:id="rId10"/>
    <p:sldId id="521" r:id="rId11"/>
    <p:sldId id="489" r:id="rId12"/>
    <p:sldId id="482" r:id="rId13"/>
    <p:sldId id="527" r:id="rId14"/>
    <p:sldId id="492" r:id="rId15"/>
    <p:sldId id="488" r:id="rId16"/>
    <p:sldId id="528" r:id="rId17"/>
    <p:sldId id="523" r:id="rId18"/>
    <p:sldId id="534" r:id="rId19"/>
    <p:sldId id="535" r:id="rId20"/>
    <p:sldId id="520" r:id="rId21"/>
    <p:sldId id="530" r:id="rId22"/>
    <p:sldId id="491" r:id="rId23"/>
    <p:sldId id="487" r:id="rId24"/>
    <p:sldId id="532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F2"/>
    <a:srgbClr val="001A80"/>
    <a:srgbClr val="00C2F2"/>
    <a:srgbClr val="00CCFF"/>
    <a:srgbClr val="00CC00"/>
    <a:srgbClr val="0029CC"/>
    <a:srgbClr val="713BF7"/>
    <a:srgbClr val="FF33FF"/>
    <a:srgbClr val="9B2743"/>
    <a:srgbClr val="2DB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687B5-4D55-4ECB-B89D-F6991EFA6244}" v="14" dt="2026-04-06T16:32:09.947"/>
    <p1510:client id="{8970CE4B-0163-4247-BE13-1B89423D6F1A}" v="31" dt="2026-04-06T16:22:24.716"/>
    <p1510:client id="{D6D408BE-9DB6-9C1C-6904-23B106E95CDE}" v="50" dt="2026-04-06T13:46:46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go Barcellos Ferreira" userId="50e2b48e-e9ef-4e99-b859-412c664da0db" providerId="ADAL" clId="{1D287098-681F-4634-A9F6-D3D573982FE5}"/>
    <pc:docChg chg="undo custSel modSld">
      <pc:chgData name="Diogo Barcellos Ferreira" userId="50e2b48e-e9ef-4e99-b859-412c664da0db" providerId="ADAL" clId="{1D287098-681F-4634-A9F6-D3D573982FE5}" dt="2026-04-01T14:35:22.983" v="33" actId="1076"/>
      <pc:docMkLst>
        <pc:docMk/>
      </pc:docMkLst>
      <pc:sldChg chg="modSp mod">
        <pc:chgData name="Diogo Barcellos Ferreira" userId="50e2b48e-e9ef-4e99-b859-412c664da0db" providerId="ADAL" clId="{1D287098-681F-4634-A9F6-D3D573982FE5}" dt="2026-04-01T14:29:27.514" v="0" actId="20577"/>
        <pc:sldMkLst>
          <pc:docMk/>
          <pc:sldMk cId="2369924123" sldId="434"/>
        </pc:sldMkLst>
        <pc:spChg chg="mod">
          <ac:chgData name="Diogo Barcellos Ferreira" userId="50e2b48e-e9ef-4e99-b859-412c664da0db" providerId="ADAL" clId="{1D287098-681F-4634-A9F6-D3D573982FE5}" dt="2026-04-01T14:29:27.514" v="0" actId="20577"/>
          <ac:spMkLst>
            <pc:docMk/>
            <pc:sldMk cId="2369924123" sldId="434"/>
            <ac:spMk id="4" creationId="{311E7227-E0B0-30A5-A2A1-4A84A36B10D2}"/>
          </ac:spMkLst>
        </pc:spChg>
      </pc:sldChg>
      <pc:sldChg chg="modSp mod">
        <pc:chgData name="Diogo Barcellos Ferreira" userId="50e2b48e-e9ef-4e99-b859-412c664da0db" providerId="ADAL" clId="{1D287098-681F-4634-A9F6-D3D573982FE5}" dt="2026-04-01T14:32:30.732" v="21" actId="14100"/>
        <pc:sldMkLst>
          <pc:docMk/>
          <pc:sldMk cId="2395799965" sldId="482"/>
        </pc:sldMkLst>
        <pc:spChg chg="mod">
          <ac:chgData name="Diogo Barcellos Ferreira" userId="50e2b48e-e9ef-4e99-b859-412c664da0db" providerId="ADAL" clId="{1D287098-681F-4634-A9F6-D3D573982FE5}" dt="2026-04-01T14:32:28.802" v="20" actId="14100"/>
          <ac:spMkLst>
            <pc:docMk/>
            <pc:sldMk cId="2395799965" sldId="482"/>
            <ac:spMk id="2" creationId="{305FA843-907E-4EEE-145B-EE10C1F446CE}"/>
          </ac:spMkLst>
        </pc:spChg>
        <pc:spChg chg="mod">
          <ac:chgData name="Diogo Barcellos Ferreira" userId="50e2b48e-e9ef-4e99-b859-412c664da0db" providerId="ADAL" clId="{1D287098-681F-4634-A9F6-D3D573982FE5}" dt="2026-04-01T14:32:30.732" v="21" actId="14100"/>
          <ac:spMkLst>
            <pc:docMk/>
            <pc:sldMk cId="2395799965" sldId="482"/>
            <ac:spMk id="3" creationId="{508E5BAE-8C69-9605-469D-242120A31B25}"/>
          </ac:spMkLst>
        </pc:spChg>
      </pc:sldChg>
      <pc:sldChg chg="modSp mod">
        <pc:chgData name="Diogo Barcellos Ferreira" userId="50e2b48e-e9ef-4e99-b859-412c664da0db" providerId="ADAL" clId="{1D287098-681F-4634-A9F6-D3D573982FE5}" dt="2026-04-01T14:32:52.483" v="24" actId="14100"/>
        <pc:sldMkLst>
          <pc:docMk/>
          <pc:sldMk cId="667930990" sldId="488"/>
        </pc:sldMkLst>
        <pc:spChg chg="mod">
          <ac:chgData name="Diogo Barcellos Ferreira" userId="50e2b48e-e9ef-4e99-b859-412c664da0db" providerId="ADAL" clId="{1D287098-681F-4634-A9F6-D3D573982FE5}" dt="2026-04-01T14:32:52.483" v="24" actId="14100"/>
          <ac:spMkLst>
            <pc:docMk/>
            <pc:sldMk cId="667930990" sldId="488"/>
            <ac:spMk id="5" creationId="{56043AF2-813E-2183-54BC-90B5E62DF26E}"/>
          </ac:spMkLst>
        </pc:spChg>
      </pc:sldChg>
      <pc:sldChg chg="modSp mod">
        <pc:chgData name="Diogo Barcellos Ferreira" userId="50e2b48e-e9ef-4e99-b859-412c664da0db" providerId="ADAL" clId="{1D287098-681F-4634-A9F6-D3D573982FE5}" dt="2026-04-01T14:32:08.340" v="19" actId="14100"/>
        <pc:sldMkLst>
          <pc:docMk/>
          <pc:sldMk cId="220431039" sldId="521"/>
        </pc:sldMkLst>
      </pc:sldChg>
      <pc:sldChg chg="modSp mod">
        <pc:chgData name="Diogo Barcellos Ferreira" userId="50e2b48e-e9ef-4e99-b859-412c664da0db" providerId="ADAL" clId="{1D287098-681F-4634-A9F6-D3D573982FE5}" dt="2026-04-01T14:30:45.525" v="9" actId="1076"/>
        <pc:sldMkLst>
          <pc:docMk/>
          <pc:sldMk cId="2744150479" sldId="526"/>
        </pc:sldMkLst>
        <pc:spChg chg="mod">
          <ac:chgData name="Diogo Barcellos Ferreira" userId="50e2b48e-e9ef-4e99-b859-412c664da0db" providerId="ADAL" clId="{1D287098-681F-4634-A9F6-D3D573982FE5}" dt="2026-04-01T14:30:45.525" v="9" actId="1076"/>
          <ac:spMkLst>
            <pc:docMk/>
            <pc:sldMk cId="2744150479" sldId="526"/>
            <ac:spMk id="2" creationId="{A3CA360E-2CBB-30C1-16C7-23B166A6A1D8}"/>
          </ac:spMkLst>
        </pc:spChg>
      </pc:sldChg>
      <pc:sldChg chg="modSp mod">
        <pc:chgData name="Diogo Barcellos Ferreira" userId="50e2b48e-e9ef-4e99-b859-412c664da0db" providerId="ADAL" clId="{1D287098-681F-4634-A9F6-D3D573982FE5}" dt="2026-04-01T14:34:34.326" v="30" actId="14100"/>
        <pc:sldMkLst>
          <pc:docMk/>
          <pc:sldMk cId="2498892068" sldId="534"/>
        </pc:sldMkLst>
        <pc:spChg chg="mod">
          <ac:chgData name="Diogo Barcellos Ferreira" userId="50e2b48e-e9ef-4e99-b859-412c664da0db" providerId="ADAL" clId="{1D287098-681F-4634-A9F6-D3D573982FE5}" dt="2026-04-01T14:34:34.326" v="30" actId="14100"/>
          <ac:spMkLst>
            <pc:docMk/>
            <pc:sldMk cId="2498892068" sldId="534"/>
            <ac:spMk id="4" creationId="{7404EA18-DBED-B669-EC2E-5B3DC2DE4D64}"/>
          </ac:spMkLst>
        </pc:spChg>
        <pc:spChg chg="mod">
          <ac:chgData name="Diogo Barcellos Ferreira" userId="50e2b48e-e9ef-4e99-b859-412c664da0db" providerId="ADAL" clId="{1D287098-681F-4634-A9F6-D3D573982FE5}" dt="2026-04-01T14:33:36.322" v="28" actId="1076"/>
          <ac:spMkLst>
            <pc:docMk/>
            <pc:sldMk cId="2498892068" sldId="534"/>
            <ac:spMk id="5" creationId="{E08A5C61-A823-AD07-B87D-D900356A2148}"/>
          </ac:spMkLst>
        </pc:spChg>
        <pc:spChg chg="mod">
          <ac:chgData name="Diogo Barcellos Ferreira" userId="50e2b48e-e9ef-4e99-b859-412c664da0db" providerId="ADAL" clId="{1D287098-681F-4634-A9F6-D3D573982FE5}" dt="2026-04-01T14:33:36.322" v="28" actId="1076"/>
          <ac:spMkLst>
            <pc:docMk/>
            <pc:sldMk cId="2498892068" sldId="534"/>
            <ac:spMk id="8" creationId="{C9F158E3-2135-AADA-EC94-09CEE6546F58}"/>
          </ac:spMkLst>
        </pc:spChg>
        <pc:spChg chg="mod">
          <ac:chgData name="Diogo Barcellos Ferreira" userId="50e2b48e-e9ef-4e99-b859-412c664da0db" providerId="ADAL" clId="{1D287098-681F-4634-A9F6-D3D573982FE5}" dt="2026-04-01T14:33:40.066" v="29" actId="14100"/>
          <ac:spMkLst>
            <pc:docMk/>
            <pc:sldMk cId="2498892068" sldId="534"/>
            <ac:spMk id="10" creationId="{413A3296-0B93-9624-6545-B58017AECC7D}"/>
          </ac:spMkLst>
        </pc:spChg>
      </pc:sldChg>
      <pc:sldChg chg="modSp mod">
        <pc:chgData name="Diogo Barcellos Ferreira" userId="50e2b48e-e9ef-4e99-b859-412c664da0db" providerId="ADAL" clId="{1D287098-681F-4634-A9F6-D3D573982FE5}" dt="2026-04-01T14:35:22.983" v="33" actId="1076"/>
        <pc:sldMkLst>
          <pc:docMk/>
          <pc:sldMk cId="303410354" sldId="535"/>
        </pc:sldMkLst>
        <pc:spChg chg="mod">
          <ac:chgData name="Diogo Barcellos Ferreira" userId="50e2b48e-e9ef-4e99-b859-412c664da0db" providerId="ADAL" clId="{1D287098-681F-4634-A9F6-D3D573982FE5}" dt="2026-04-01T14:35:17.661" v="31" actId="14100"/>
          <ac:spMkLst>
            <pc:docMk/>
            <pc:sldMk cId="303410354" sldId="535"/>
            <ac:spMk id="3" creationId="{9029F66D-35E7-6A1B-B709-9B5DE0CDB664}"/>
          </ac:spMkLst>
        </pc:spChg>
        <pc:spChg chg="mod">
          <ac:chgData name="Diogo Barcellos Ferreira" userId="50e2b48e-e9ef-4e99-b859-412c664da0db" providerId="ADAL" clId="{1D287098-681F-4634-A9F6-D3D573982FE5}" dt="2026-04-01T14:35:22.983" v="33" actId="1076"/>
          <ac:spMkLst>
            <pc:docMk/>
            <pc:sldMk cId="303410354" sldId="535"/>
            <ac:spMk id="6" creationId="{1FA7A169-DFB7-59EC-4F36-33DC50267699}"/>
          </ac:spMkLst>
        </pc:spChg>
      </pc:sldChg>
      <pc:sldChg chg="modSp mod">
        <pc:chgData name="Diogo Barcellos Ferreira" userId="50e2b48e-e9ef-4e99-b859-412c664da0db" providerId="ADAL" clId="{1D287098-681F-4634-A9F6-D3D573982FE5}" dt="2026-04-01T14:31:46.686" v="13" actId="1076"/>
        <pc:sldMkLst>
          <pc:docMk/>
          <pc:sldMk cId="3823733623" sldId="536"/>
        </pc:sldMkLst>
        <pc:spChg chg="mod">
          <ac:chgData name="Diogo Barcellos Ferreira" userId="50e2b48e-e9ef-4e99-b859-412c664da0db" providerId="ADAL" clId="{1D287098-681F-4634-A9F6-D3D573982FE5}" dt="2026-04-01T14:31:19.758" v="11" actId="1076"/>
          <ac:spMkLst>
            <pc:docMk/>
            <pc:sldMk cId="3823733623" sldId="536"/>
            <ac:spMk id="2" creationId="{157ED384-81C2-2DD7-6CCF-152E80774D7F}"/>
          </ac:spMkLst>
        </pc:spChg>
        <pc:picChg chg="mod">
          <ac:chgData name="Diogo Barcellos Ferreira" userId="50e2b48e-e9ef-4e99-b859-412c664da0db" providerId="ADAL" clId="{1D287098-681F-4634-A9F6-D3D573982FE5}" dt="2026-04-01T14:31:46.686" v="13" actId="1076"/>
          <ac:picMkLst>
            <pc:docMk/>
            <pc:sldMk cId="3823733623" sldId="536"/>
            <ac:picMk id="5" creationId="{DFE40491-DC4B-C340-E019-BA988D0D1859}"/>
          </ac:picMkLst>
        </pc:picChg>
      </pc:sldChg>
    </pc:docChg>
  </pc:docChgLst>
  <pc:docChgLst>
    <pc:chgData name="Janielly Amorim de Oliveira" userId="S::janielly.oliveira@adasa.df.gov.br::5e96a2e5-64b8-4c57-95d4-92289f01b751" providerId="AD" clId="Web-{7436BDEA-24DF-6C23-990C-E5FFFDEDA89C}"/>
    <pc:docChg chg="modSld">
      <pc:chgData name="Janielly Amorim de Oliveira" userId="S::janielly.oliveira@adasa.df.gov.br::5e96a2e5-64b8-4c57-95d4-92289f01b751" providerId="AD" clId="Web-{7436BDEA-24DF-6C23-990C-E5FFFDEDA89C}" dt="2026-04-01T13:50:48.304" v="0" actId="1076"/>
      <pc:docMkLst>
        <pc:docMk/>
      </pc:docMkLst>
      <pc:sldChg chg="modSp">
        <pc:chgData name="Janielly Amorim de Oliveira" userId="S::janielly.oliveira@adasa.df.gov.br::5e96a2e5-64b8-4c57-95d4-92289f01b751" providerId="AD" clId="Web-{7436BDEA-24DF-6C23-990C-E5FFFDEDA89C}" dt="2026-04-01T13:50:48.304" v="0" actId="1076"/>
        <pc:sldMkLst>
          <pc:docMk/>
          <pc:sldMk cId="35241021" sldId="487"/>
        </pc:sldMkLst>
        <pc:spChg chg="mod">
          <ac:chgData name="Janielly Amorim de Oliveira" userId="S::janielly.oliveira@adasa.df.gov.br::5e96a2e5-64b8-4c57-95d4-92289f01b751" providerId="AD" clId="Web-{7436BDEA-24DF-6C23-990C-E5FFFDEDA89C}" dt="2026-04-01T13:50:48.304" v="0" actId="1076"/>
          <ac:spMkLst>
            <pc:docMk/>
            <pc:sldMk cId="35241021" sldId="487"/>
            <ac:spMk id="3" creationId="{9AEFC023-D573-6CA1-BD32-33CD85AD4C0E}"/>
          </ac:spMkLst>
        </pc:spChg>
      </pc:sldChg>
    </pc:docChg>
  </pc:docChgLst>
  <pc:docChgLst>
    <pc:chgData name="Janielly Amorim de Oliveira" userId="S::janielly.oliveira@adasa.df.gov.br::5e96a2e5-64b8-4c57-95d4-92289f01b751" providerId="AD" clId="Web-{D6D408BE-9DB6-9C1C-6904-23B106E95CDE}"/>
    <pc:docChg chg="modSld">
      <pc:chgData name="Janielly Amorim de Oliveira" userId="S::janielly.oliveira@adasa.df.gov.br::5e96a2e5-64b8-4c57-95d4-92289f01b751" providerId="AD" clId="Web-{D6D408BE-9DB6-9C1C-6904-23B106E95CDE}" dt="2026-04-06T13:46:22.423" v="24" actId="20577"/>
      <pc:docMkLst>
        <pc:docMk/>
      </pc:docMkLst>
      <pc:sldChg chg="modSp">
        <pc:chgData name="Janielly Amorim de Oliveira" userId="S::janielly.oliveira@adasa.df.gov.br::5e96a2e5-64b8-4c57-95d4-92289f01b751" providerId="AD" clId="Web-{D6D408BE-9DB6-9C1C-6904-23B106E95CDE}" dt="2026-04-06T13:46:22.423" v="24" actId="20577"/>
        <pc:sldMkLst>
          <pc:docMk/>
          <pc:sldMk cId="3079024765" sldId="532"/>
        </pc:sldMkLst>
        <pc:spChg chg="mod">
          <ac:chgData name="Janielly Amorim de Oliveira" userId="S::janielly.oliveira@adasa.df.gov.br::5e96a2e5-64b8-4c57-95d4-92289f01b751" providerId="AD" clId="Web-{D6D408BE-9DB6-9C1C-6904-23B106E95CDE}" dt="2026-04-06T13:46:22.423" v="24" actId="20577"/>
          <ac:spMkLst>
            <pc:docMk/>
            <pc:sldMk cId="3079024765" sldId="532"/>
            <ac:spMk id="2" creationId="{77D00239-0559-1FC6-9C7C-706E6A9EF481}"/>
          </ac:spMkLst>
        </pc:spChg>
      </pc:sldChg>
    </pc:docChg>
  </pc:docChgLst>
  <pc:docChgLst>
    <pc:chgData name="Janielly Amorim de Oliveira" userId="5e96a2e5-64b8-4c57-95d4-92289f01b751" providerId="ADAL" clId="{D4512734-1286-4F3F-B2FE-50F80A0FE462}"/>
    <pc:docChg chg="undo custSel modSld">
      <pc:chgData name="Janielly Amorim de Oliveira" userId="5e96a2e5-64b8-4c57-95d4-92289f01b751" providerId="ADAL" clId="{D4512734-1286-4F3F-B2FE-50F80A0FE462}" dt="2026-04-06T18:29:18.209" v="191" actId="1035"/>
      <pc:docMkLst>
        <pc:docMk/>
      </pc:docMkLst>
      <pc:sldChg chg="modTransition modAnim">
        <pc:chgData name="Janielly Amorim de Oliveira" userId="5e96a2e5-64b8-4c57-95d4-92289f01b751" providerId="ADAL" clId="{D4512734-1286-4F3F-B2FE-50F80A0FE462}" dt="2026-04-01T15:17:38.266" v="49"/>
        <pc:sldMkLst>
          <pc:docMk/>
          <pc:sldMk cId="2395799965" sldId="482"/>
        </pc:sldMkLst>
      </pc:sldChg>
      <pc:sldChg chg="modSp mod modTransition">
        <pc:chgData name="Janielly Amorim de Oliveira" userId="5e96a2e5-64b8-4c57-95d4-92289f01b751" providerId="ADAL" clId="{D4512734-1286-4F3F-B2FE-50F80A0FE462}" dt="2026-04-06T18:29:18.209" v="191" actId="1035"/>
        <pc:sldMkLst>
          <pc:docMk/>
          <pc:sldMk cId="35241021" sldId="487"/>
        </pc:sldMkLst>
        <pc:spChg chg="mod">
          <ac:chgData name="Janielly Amorim de Oliveira" userId="5e96a2e5-64b8-4c57-95d4-92289f01b751" providerId="ADAL" clId="{D4512734-1286-4F3F-B2FE-50F80A0FE462}" dt="2026-04-06T18:29:18.209" v="191" actId="1035"/>
          <ac:spMkLst>
            <pc:docMk/>
            <pc:sldMk cId="35241021" sldId="487"/>
            <ac:spMk id="3" creationId="{9AEFC023-D573-6CA1-BD32-33CD85AD4C0E}"/>
          </ac:spMkLst>
        </pc:spChg>
      </pc:sldChg>
      <pc:sldChg chg="modTransition modAnim">
        <pc:chgData name="Janielly Amorim de Oliveira" userId="5e96a2e5-64b8-4c57-95d4-92289f01b751" providerId="ADAL" clId="{D4512734-1286-4F3F-B2FE-50F80A0FE462}" dt="2026-04-01T15:21:23.655" v="63"/>
        <pc:sldMkLst>
          <pc:docMk/>
          <pc:sldMk cId="667930990" sldId="488"/>
        </pc:sldMkLst>
      </pc:sldChg>
      <pc:sldChg chg="modTransition">
        <pc:chgData name="Janielly Amorim de Oliveira" userId="5e96a2e5-64b8-4c57-95d4-92289f01b751" providerId="ADAL" clId="{D4512734-1286-4F3F-B2FE-50F80A0FE462}" dt="2026-04-01T15:16:57.099" v="47"/>
        <pc:sldMkLst>
          <pc:docMk/>
          <pc:sldMk cId="2981015083" sldId="489"/>
        </pc:sldMkLst>
      </pc:sldChg>
      <pc:sldChg chg="modTransition">
        <pc:chgData name="Janielly Amorim de Oliveira" userId="5e96a2e5-64b8-4c57-95d4-92289f01b751" providerId="ADAL" clId="{D4512734-1286-4F3F-B2FE-50F80A0FE462}" dt="2026-04-01T15:21:41.012" v="70"/>
        <pc:sldMkLst>
          <pc:docMk/>
          <pc:sldMk cId="865084000" sldId="491"/>
        </pc:sldMkLst>
      </pc:sldChg>
      <pc:sldChg chg="modTransition addAnim delAnim modAnim">
        <pc:chgData name="Janielly Amorim de Oliveira" userId="5e96a2e5-64b8-4c57-95d4-92289f01b751" providerId="ADAL" clId="{D4512734-1286-4F3F-B2FE-50F80A0FE462}" dt="2026-04-01T15:33:25.486" v="83"/>
        <pc:sldMkLst>
          <pc:docMk/>
          <pc:sldMk cId="4000694928" sldId="492"/>
        </pc:sldMkLst>
      </pc:sldChg>
      <pc:sldChg chg="modTransition">
        <pc:chgData name="Janielly Amorim de Oliveira" userId="5e96a2e5-64b8-4c57-95d4-92289f01b751" providerId="ADAL" clId="{D4512734-1286-4F3F-B2FE-50F80A0FE462}" dt="2026-04-01T15:21:36.116" v="68"/>
        <pc:sldMkLst>
          <pc:docMk/>
          <pc:sldMk cId="3077735573" sldId="520"/>
        </pc:sldMkLst>
      </pc:sldChg>
      <pc:sldChg chg="addSp delSp modSp mod modTransition modAnim">
        <pc:chgData name="Janielly Amorim de Oliveira" userId="5e96a2e5-64b8-4c57-95d4-92289f01b751" providerId="ADAL" clId="{D4512734-1286-4F3F-B2FE-50F80A0FE462}" dt="2026-04-01T17:54:54.984" v="182" actId="1076"/>
        <pc:sldMkLst>
          <pc:docMk/>
          <pc:sldMk cId="220431039" sldId="521"/>
        </pc:sldMkLst>
        <pc:graphicFrameChg chg="add mod">
          <ac:chgData name="Janielly Amorim de Oliveira" userId="5e96a2e5-64b8-4c57-95d4-92289f01b751" providerId="ADAL" clId="{D4512734-1286-4F3F-B2FE-50F80A0FE462}" dt="2026-04-01T17:54:54.984" v="182" actId="1076"/>
          <ac:graphicFrameMkLst>
            <pc:docMk/>
            <pc:sldMk cId="220431039" sldId="521"/>
            <ac:graphicFrameMk id="2" creationId="{66808F4F-B481-81A4-484E-DD9F082D1A03}"/>
          </ac:graphicFrameMkLst>
        </pc:graphicFrameChg>
      </pc:sldChg>
      <pc:sldChg chg="modTransition">
        <pc:chgData name="Janielly Amorim de Oliveira" userId="5e96a2e5-64b8-4c57-95d4-92289f01b751" providerId="ADAL" clId="{D4512734-1286-4F3F-B2FE-50F80A0FE462}" dt="2026-04-01T15:21:28.940" v="65"/>
        <pc:sldMkLst>
          <pc:docMk/>
          <pc:sldMk cId="4027295760" sldId="523"/>
        </pc:sldMkLst>
      </pc:sldChg>
      <pc:sldChg chg="modTransition modAnim">
        <pc:chgData name="Janielly Amorim de Oliveira" userId="5e96a2e5-64b8-4c57-95d4-92289f01b751" providerId="ADAL" clId="{D4512734-1286-4F3F-B2FE-50F80A0FE462}" dt="2026-04-01T16:52:25.164" v="85"/>
        <pc:sldMkLst>
          <pc:docMk/>
          <pc:sldMk cId="2744150479" sldId="526"/>
        </pc:sldMkLst>
      </pc:sldChg>
      <pc:sldChg chg="modTransition">
        <pc:chgData name="Janielly Amorim de Oliveira" userId="5e96a2e5-64b8-4c57-95d4-92289f01b751" providerId="ADAL" clId="{D4512734-1286-4F3F-B2FE-50F80A0FE462}" dt="2026-04-01T15:17:44.054" v="50"/>
        <pc:sldMkLst>
          <pc:docMk/>
          <pc:sldMk cId="2737145124" sldId="527"/>
        </pc:sldMkLst>
      </pc:sldChg>
      <pc:sldChg chg="modTransition">
        <pc:chgData name="Janielly Amorim de Oliveira" userId="5e96a2e5-64b8-4c57-95d4-92289f01b751" providerId="ADAL" clId="{D4512734-1286-4F3F-B2FE-50F80A0FE462}" dt="2026-04-01T15:21:26.411" v="64"/>
        <pc:sldMkLst>
          <pc:docMk/>
          <pc:sldMk cId="2748615765" sldId="528"/>
        </pc:sldMkLst>
      </pc:sldChg>
      <pc:sldChg chg="modTransition">
        <pc:chgData name="Janielly Amorim de Oliveira" userId="5e96a2e5-64b8-4c57-95d4-92289f01b751" providerId="ADAL" clId="{D4512734-1286-4F3F-B2FE-50F80A0FE462}" dt="2026-04-01T15:21:38.525" v="69"/>
        <pc:sldMkLst>
          <pc:docMk/>
          <pc:sldMk cId="3421506847" sldId="530"/>
        </pc:sldMkLst>
      </pc:sldChg>
      <pc:sldChg chg="modTransition">
        <pc:chgData name="Janielly Amorim de Oliveira" userId="5e96a2e5-64b8-4c57-95d4-92289f01b751" providerId="ADAL" clId="{D4512734-1286-4F3F-B2FE-50F80A0FE462}" dt="2026-04-01T15:31:50.484" v="75"/>
        <pc:sldMkLst>
          <pc:docMk/>
          <pc:sldMk cId="3079024765" sldId="532"/>
        </pc:sldMkLst>
      </pc:sldChg>
      <pc:sldChg chg="modTransition">
        <pc:chgData name="Janielly Amorim de Oliveira" userId="5e96a2e5-64b8-4c57-95d4-92289f01b751" providerId="ADAL" clId="{D4512734-1286-4F3F-B2FE-50F80A0FE462}" dt="2026-04-01T15:21:31.400" v="66"/>
        <pc:sldMkLst>
          <pc:docMk/>
          <pc:sldMk cId="2498892068" sldId="534"/>
        </pc:sldMkLst>
      </pc:sldChg>
      <pc:sldChg chg="modTransition">
        <pc:chgData name="Janielly Amorim de Oliveira" userId="5e96a2e5-64b8-4c57-95d4-92289f01b751" providerId="ADAL" clId="{D4512734-1286-4F3F-B2FE-50F80A0FE462}" dt="2026-04-01T15:21:33.817" v="67"/>
        <pc:sldMkLst>
          <pc:docMk/>
          <pc:sldMk cId="303410354" sldId="535"/>
        </pc:sldMkLst>
      </pc:sldChg>
      <pc:sldChg chg="modSp mod modTransition modAnim">
        <pc:chgData name="Janielly Amorim de Oliveira" userId="5e96a2e5-64b8-4c57-95d4-92289f01b751" providerId="ADAL" clId="{D4512734-1286-4F3F-B2FE-50F80A0FE462}" dt="2026-04-01T16:52:48.005" v="86"/>
        <pc:sldMkLst>
          <pc:docMk/>
          <pc:sldMk cId="3823733623" sldId="536"/>
        </pc:sldMkLst>
        <pc:spChg chg="mod">
          <ac:chgData name="Janielly Amorim de Oliveira" userId="5e96a2e5-64b8-4c57-95d4-92289f01b751" providerId="ADAL" clId="{D4512734-1286-4F3F-B2FE-50F80A0FE462}" dt="2026-04-01T15:18:25.023" v="51" actId="122"/>
          <ac:spMkLst>
            <pc:docMk/>
            <pc:sldMk cId="3823733623" sldId="536"/>
            <ac:spMk id="6" creationId="{8355EBD0-42E4-13B1-94A8-3518C433C6E9}"/>
          </ac:spMkLst>
        </pc:spChg>
      </pc:sldChg>
      <pc:sldChg chg="modTransition">
        <pc:chgData name="Janielly Amorim de Oliveira" userId="5e96a2e5-64b8-4c57-95d4-92289f01b751" providerId="ADAL" clId="{D4512734-1286-4F3F-B2FE-50F80A0FE462}" dt="2026-04-01T14:38:55.870" v="0"/>
        <pc:sldMkLst>
          <pc:docMk/>
          <pc:sldMk cId="635325303" sldId="537"/>
        </pc:sldMkLst>
      </pc:sldChg>
      <pc:sldChg chg="addSp delSp modSp mod modTransition addAnim delAnim modAnim">
        <pc:chgData name="Janielly Amorim de Oliveira" userId="5e96a2e5-64b8-4c57-95d4-92289f01b751" providerId="ADAL" clId="{D4512734-1286-4F3F-B2FE-50F80A0FE462}" dt="2026-04-01T17:53:51.934" v="177"/>
        <pc:sldMkLst>
          <pc:docMk/>
          <pc:sldMk cId="215488002" sldId="538"/>
        </pc:sldMkLst>
        <pc:spChg chg="mod">
          <ac:chgData name="Janielly Amorim de Oliveira" userId="5e96a2e5-64b8-4c57-95d4-92289f01b751" providerId="ADAL" clId="{D4512734-1286-4F3F-B2FE-50F80A0FE462}" dt="2026-04-01T17:52:50.635" v="170" actId="20577"/>
          <ac:spMkLst>
            <pc:docMk/>
            <pc:sldMk cId="215488002" sldId="538"/>
            <ac:spMk id="2" creationId="{ACAF9C73-97A7-4F75-EA74-AC1285E216DF}"/>
          </ac:spMkLst>
        </pc:spChg>
        <pc:graphicFrameChg chg="add mod">
          <ac:chgData name="Janielly Amorim de Oliveira" userId="5e96a2e5-64b8-4c57-95d4-92289f01b751" providerId="ADAL" clId="{D4512734-1286-4F3F-B2FE-50F80A0FE462}" dt="2026-04-01T17:53:51.934" v="177"/>
          <ac:graphicFrameMkLst>
            <pc:docMk/>
            <pc:sldMk cId="215488002" sldId="538"/>
            <ac:graphicFrameMk id="3" creationId="{FFAFAE9A-DFD1-EA47-88B0-F34C588CF341}"/>
          </ac:graphicFrameMkLst>
        </pc:graphicFrameChg>
      </pc:sldChg>
    </pc:docChg>
  </pc:docChgLst>
  <pc:docChgLst>
    <pc:chgData name="Cristina de Saboya Gouveia Santos" userId="S::cristina.santos@adasa.df.gov.br::20aa732e-13e4-4ad9-9b82-413247fa7e44" providerId="AD" clId="Web-{825687B5-4D55-4ECB-B89D-F6991EFA6244}"/>
    <pc:docChg chg="modSld">
      <pc:chgData name="Cristina de Saboya Gouveia Santos" userId="S::cristina.santos@adasa.df.gov.br::20aa732e-13e4-4ad9-9b82-413247fa7e44" providerId="AD" clId="Web-{825687B5-4D55-4ECB-B89D-F6991EFA6244}" dt="2026-04-06T16:32:09.947" v="13" actId="20577"/>
      <pc:docMkLst>
        <pc:docMk/>
      </pc:docMkLst>
      <pc:sldChg chg="modSp">
        <pc:chgData name="Cristina de Saboya Gouveia Santos" userId="S::cristina.santos@adasa.df.gov.br::20aa732e-13e4-4ad9-9b82-413247fa7e44" providerId="AD" clId="Web-{825687B5-4D55-4ECB-B89D-F6991EFA6244}" dt="2026-04-06T16:32:09.947" v="13" actId="20577"/>
        <pc:sldMkLst>
          <pc:docMk/>
          <pc:sldMk cId="2977218910" sldId="278"/>
        </pc:sldMkLst>
        <pc:spChg chg="mod">
          <ac:chgData name="Cristina de Saboya Gouveia Santos" userId="S::cristina.santos@adasa.df.gov.br::20aa732e-13e4-4ad9-9b82-413247fa7e44" providerId="AD" clId="Web-{825687B5-4D55-4ECB-B89D-F6991EFA6244}" dt="2026-04-06T16:32:09.947" v="13" actId="20577"/>
          <ac:spMkLst>
            <pc:docMk/>
            <pc:sldMk cId="2977218910" sldId="278"/>
            <ac:spMk id="4" creationId="{E7A4ECBC-88F2-88F2-1727-6B98C3B043EE}"/>
          </ac:spMkLst>
        </pc:spChg>
      </pc:sldChg>
      <pc:sldChg chg="modSp">
        <pc:chgData name="Cristina de Saboya Gouveia Santos" userId="S::cristina.santos@adasa.df.gov.br::20aa732e-13e4-4ad9-9b82-413247fa7e44" providerId="AD" clId="Web-{825687B5-4D55-4ECB-B89D-F6991EFA6244}" dt="2026-04-06T16:30:53.315" v="6" actId="1076"/>
        <pc:sldMkLst>
          <pc:docMk/>
          <pc:sldMk cId="35241021" sldId="487"/>
        </pc:sldMkLst>
        <pc:spChg chg="mod">
          <ac:chgData name="Cristina de Saboya Gouveia Santos" userId="S::cristina.santos@adasa.df.gov.br::20aa732e-13e4-4ad9-9b82-413247fa7e44" providerId="AD" clId="Web-{825687B5-4D55-4ECB-B89D-F6991EFA6244}" dt="2026-04-06T16:30:50.628" v="5" actId="1076"/>
          <ac:spMkLst>
            <pc:docMk/>
            <pc:sldMk cId="35241021" sldId="487"/>
            <ac:spMk id="2" creationId="{6783E0D3-1213-AED2-7BC2-25F16FDF2525}"/>
          </ac:spMkLst>
        </pc:spChg>
        <pc:spChg chg="mod">
          <ac:chgData name="Cristina de Saboya Gouveia Santos" userId="S::cristina.santos@adasa.df.gov.br::20aa732e-13e4-4ad9-9b82-413247fa7e44" providerId="AD" clId="Web-{825687B5-4D55-4ECB-B89D-F6991EFA6244}" dt="2026-04-06T16:30:53.315" v="6" actId="1076"/>
          <ac:spMkLst>
            <pc:docMk/>
            <pc:sldMk cId="35241021" sldId="487"/>
            <ac:spMk id="3" creationId="{9AEFC023-D573-6CA1-BD32-33CD85AD4C0E}"/>
          </ac:spMkLst>
        </pc:spChg>
        <pc:spChg chg="mod">
          <ac:chgData name="Cristina de Saboya Gouveia Santos" userId="S::cristina.santos@adasa.df.gov.br::20aa732e-13e4-4ad9-9b82-413247fa7e44" providerId="AD" clId="Web-{825687B5-4D55-4ECB-B89D-F6991EFA6244}" dt="2026-04-06T16:30:27.953" v="1" actId="1076"/>
          <ac:spMkLst>
            <pc:docMk/>
            <pc:sldMk cId="35241021" sldId="487"/>
            <ac:spMk id="4" creationId="{6CCFF9E1-A7A0-D784-6984-B7CED748908F}"/>
          </ac:spMkLst>
        </pc:spChg>
        <pc:spChg chg="mod">
          <ac:chgData name="Cristina de Saboya Gouveia Santos" userId="S::cristina.santos@adasa.df.gov.br::20aa732e-13e4-4ad9-9b82-413247fa7e44" providerId="AD" clId="Web-{825687B5-4D55-4ECB-B89D-F6991EFA6244}" dt="2026-04-06T16:30:36.751" v="3" actId="1076"/>
          <ac:spMkLst>
            <pc:docMk/>
            <pc:sldMk cId="35241021" sldId="487"/>
            <ac:spMk id="6" creationId="{98592277-C042-64A6-7B41-CD772D624835}"/>
          </ac:spMkLst>
        </pc:spChg>
        <pc:spChg chg="mod">
          <ac:chgData name="Cristina de Saboya Gouveia Santos" userId="S::cristina.santos@adasa.df.gov.br::20aa732e-13e4-4ad9-9b82-413247fa7e44" providerId="AD" clId="Web-{825687B5-4D55-4ECB-B89D-F6991EFA6244}" dt="2026-04-06T16:30:22.140" v="0" actId="1076"/>
          <ac:spMkLst>
            <pc:docMk/>
            <pc:sldMk cId="35241021" sldId="487"/>
            <ac:spMk id="9" creationId="{C7449287-6B93-5808-CB38-54A54E39BE11}"/>
          </ac:spMkLst>
        </pc:spChg>
      </pc:sldChg>
      <pc:sldChg chg="modSp">
        <pc:chgData name="Cristina de Saboya Gouveia Santos" userId="S::cristina.santos@adasa.df.gov.br::20aa732e-13e4-4ad9-9b82-413247fa7e44" providerId="AD" clId="Web-{825687B5-4D55-4ECB-B89D-F6991EFA6244}" dt="2026-04-06T16:31:39.835" v="7" actId="1076"/>
        <pc:sldMkLst>
          <pc:docMk/>
          <pc:sldMk cId="3079024765" sldId="532"/>
        </pc:sldMkLst>
        <pc:spChg chg="mod">
          <ac:chgData name="Cristina de Saboya Gouveia Santos" userId="S::cristina.santos@adasa.df.gov.br::20aa732e-13e4-4ad9-9b82-413247fa7e44" providerId="AD" clId="Web-{825687B5-4D55-4ECB-B89D-F6991EFA6244}" dt="2026-04-06T16:31:39.835" v="7" actId="1076"/>
          <ac:spMkLst>
            <pc:docMk/>
            <pc:sldMk cId="3079024765" sldId="532"/>
            <ac:spMk id="2" creationId="{77D00239-0559-1FC6-9C7C-706E6A9EF481}"/>
          </ac:spMkLst>
        </pc:spChg>
      </pc:sldChg>
    </pc:docChg>
  </pc:docChgLst>
  <pc:docChgLst>
    <pc:chgData name="Janielly Amorim de Oliveira" userId="S::janielly.oliveira@adasa.df.gov.br::5e96a2e5-64b8-4c57-95d4-92289f01b751" providerId="AD" clId="Web-{46206C5B-7880-CDD9-E674-034C7C79BC57}"/>
    <pc:docChg chg="addSld delSld modSld sldOrd">
      <pc:chgData name="Janielly Amorim de Oliveira" userId="S::janielly.oliveira@adasa.df.gov.br::5e96a2e5-64b8-4c57-95d4-92289f01b751" providerId="AD" clId="Web-{46206C5B-7880-CDD9-E674-034C7C79BC57}" dt="2026-03-31T13:13:08.248" v="574"/>
      <pc:docMkLst>
        <pc:docMk/>
      </pc:docMkLst>
      <pc:sldChg chg="addSp modSp">
        <pc:chgData name="Janielly Amorim de Oliveira" userId="S::janielly.oliveira@adasa.df.gov.br::5e96a2e5-64b8-4c57-95d4-92289f01b751" providerId="AD" clId="Web-{46206C5B-7880-CDD9-E674-034C7C79BC57}" dt="2026-03-31T12:41:22.958" v="510"/>
        <pc:sldMkLst>
          <pc:docMk/>
          <pc:sldMk cId="3237110813" sldId="257"/>
        </pc:sldMkLst>
        <pc:picChg chg="add ord">
          <ac:chgData name="Janielly Amorim de Oliveira" userId="S::janielly.oliveira@adasa.df.gov.br::5e96a2e5-64b8-4c57-95d4-92289f01b751" providerId="AD" clId="Web-{46206C5B-7880-CDD9-E674-034C7C79BC57}" dt="2026-03-31T12:41:22.958" v="510"/>
          <ac:picMkLst>
            <pc:docMk/>
            <pc:sldMk cId="3237110813" sldId="257"/>
            <ac:picMk id="3" creationId="{5E602B30-C494-ACFF-DA65-B74D6D3B2309}"/>
          </ac:picMkLst>
        </pc:picChg>
      </pc:sldChg>
      <pc:sldChg chg="modSp">
        <pc:chgData name="Janielly Amorim de Oliveira" userId="S::janielly.oliveira@adasa.df.gov.br::5e96a2e5-64b8-4c57-95d4-92289f01b751" providerId="AD" clId="Web-{46206C5B-7880-CDD9-E674-034C7C79BC57}" dt="2026-03-31T12:52:19.403" v="561" actId="20577"/>
        <pc:sldMkLst>
          <pc:docMk/>
          <pc:sldMk cId="2369924123" sldId="434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52:19.403" v="561" actId="20577"/>
          <ac:spMkLst>
            <pc:docMk/>
            <pc:sldMk cId="2369924123" sldId="434"/>
            <ac:spMk id="4" creationId="{311E7227-E0B0-30A5-A2A1-4A84A36B10D2}"/>
          </ac:spMkLst>
        </pc:spChg>
      </pc:sldChg>
      <pc:sldChg chg="modSp">
        <pc:chgData name="Janielly Amorim de Oliveira" userId="S::janielly.oliveira@adasa.df.gov.br::5e96a2e5-64b8-4c57-95d4-92289f01b751" providerId="AD" clId="Web-{46206C5B-7880-CDD9-E674-034C7C79BC57}" dt="2026-03-31T12:34:53.170" v="488"/>
        <pc:sldMkLst>
          <pc:docMk/>
          <pc:sldMk cId="35241021" sldId="487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34:53.170" v="488"/>
          <ac:spMkLst>
            <pc:docMk/>
            <pc:sldMk cId="35241021" sldId="487"/>
            <ac:spMk id="9" creationId="{C7449287-6B93-5808-CB38-54A54E39BE11}"/>
          </ac:spMkLst>
        </pc:spChg>
      </pc:sldChg>
      <pc:sldChg chg="modSp">
        <pc:chgData name="Janielly Amorim de Oliveira" userId="S::janielly.oliveira@adasa.df.gov.br::5e96a2e5-64b8-4c57-95d4-92289f01b751" providerId="AD" clId="Web-{46206C5B-7880-CDD9-E674-034C7C79BC57}" dt="2026-03-31T12:45:48.025" v="525" actId="1076"/>
        <pc:sldMkLst>
          <pc:docMk/>
          <pc:sldMk cId="667930990" sldId="488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45:48.025" v="525" actId="1076"/>
          <ac:spMkLst>
            <pc:docMk/>
            <pc:sldMk cId="667930990" sldId="488"/>
            <ac:spMk id="4" creationId="{1007F188-9025-0A69-8730-8E32F0BE579F}"/>
          </ac:spMkLst>
        </pc:spChg>
      </pc:sldChg>
      <pc:sldChg chg="addSp delSp modSp">
        <pc:chgData name="Janielly Amorim de Oliveira" userId="S::janielly.oliveira@adasa.df.gov.br::5e96a2e5-64b8-4c57-95d4-92289f01b751" providerId="AD" clId="Web-{46206C5B-7880-CDD9-E674-034C7C79BC57}" dt="2026-03-31T12:34:45.936" v="487" actId="1076"/>
        <pc:sldMkLst>
          <pc:docMk/>
          <pc:sldMk cId="865084000" sldId="491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34:45.920" v="486" actId="1076"/>
          <ac:spMkLst>
            <pc:docMk/>
            <pc:sldMk cId="865084000" sldId="491"/>
            <ac:spMk id="3" creationId="{5C0BE828-0C9B-7153-B7BC-0E8555F0FAD6}"/>
          </ac:spMkLst>
        </pc:spChg>
        <pc:spChg chg="mod">
          <ac:chgData name="Janielly Amorim de Oliveira" userId="S::janielly.oliveira@adasa.df.gov.br::5e96a2e5-64b8-4c57-95d4-92289f01b751" providerId="AD" clId="Web-{46206C5B-7880-CDD9-E674-034C7C79BC57}" dt="2026-03-31T12:34:45.936" v="487" actId="1076"/>
          <ac:spMkLst>
            <pc:docMk/>
            <pc:sldMk cId="865084000" sldId="491"/>
            <ac:spMk id="5" creationId="{0B150551-2081-06BC-8764-18DFB41ACDC3}"/>
          </ac:spMkLst>
        </pc:spChg>
        <pc:spChg chg="mod">
          <ac:chgData name="Janielly Amorim de Oliveira" userId="S::janielly.oliveira@adasa.df.gov.br::5e96a2e5-64b8-4c57-95d4-92289f01b751" providerId="AD" clId="Web-{46206C5B-7880-CDD9-E674-034C7C79BC57}" dt="2026-03-31T12:34:45.701" v="477" actId="1076"/>
          <ac:spMkLst>
            <pc:docMk/>
            <pc:sldMk cId="865084000" sldId="491"/>
            <ac:spMk id="10" creationId="{3C809B61-BEA8-4ED1-9CB2-9933AF1DF62B}"/>
          </ac:spMkLst>
        </pc:spChg>
        <pc:spChg chg="mod">
          <ac:chgData name="Janielly Amorim de Oliveira" userId="S::janielly.oliveira@adasa.df.gov.br::5e96a2e5-64b8-4c57-95d4-92289f01b751" providerId="AD" clId="Web-{46206C5B-7880-CDD9-E674-034C7C79BC57}" dt="2026-03-31T12:34:45.717" v="478" actId="1076"/>
          <ac:spMkLst>
            <pc:docMk/>
            <pc:sldMk cId="865084000" sldId="491"/>
            <ac:spMk id="11" creationId="{8370B57D-A6A4-4B1E-8098-4942FBBA9C45}"/>
          </ac:spMkLst>
        </pc:spChg>
        <pc:spChg chg="mod">
          <ac:chgData name="Janielly Amorim de Oliveira" userId="S::janielly.oliveira@adasa.df.gov.br::5e96a2e5-64b8-4c57-95d4-92289f01b751" providerId="AD" clId="Web-{46206C5B-7880-CDD9-E674-034C7C79BC57}" dt="2026-03-31T12:34:45.811" v="481" actId="1076"/>
          <ac:spMkLst>
            <pc:docMk/>
            <pc:sldMk cId="865084000" sldId="491"/>
            <ac:spMk id="21" creationId="{8703B777-88CD-40E6-8B6F-4DB730BE3BEB}"/>
          </ac:spMkLst>
        </pc:spChg>
        <pc:spChg chg="mod">
          <ac:chgData name="Janielly Amorim de Oliveira" userId="S::janielly.oliveira@adasa.df.gov.br::5e96a2e5-64b8-4c57-95d4-92289f01b751" providerId="AD" clId="Web-{46206C5B-7880-CDD9-E674-034C7C79BC57}" dt="2026-03-31T12:34:45.826" v="482" actId="1076"/>
          <ac:spMkLst>
            <pc:docMk/>
            <pc:sldMk cId="865084000" sldId="491"/>
            <ac:spMk id="23" creationId="{ED7A3A1E-D2F5-4569-9AF3-1D1EDA43945D}"/>
          </ac:spMkLst>
        </pc:spChg>
        <pc:spChg chg="mod">
          <ac:chgData name="Janielly Amorim de Oliveira" userId="S::janielly.oliveira@adasa.df.gov.br::5e96a2e5-64b8-4c57-95d4-92289f01b751" providerId="AD" clId="Web-{46206C5B-7880-CDD9-E674-034C7C79BC57}" dt="2026-03-31T12:34:45.842" v="483" actId="1076"/>
          <ac:spMkLst>
            <pc:docMk/>
            <pc:sldMk cId="865084000" sldId="491"/>
            <ac:spMk id="25" creationId="{6245AB3C-B9F8-400F-8102-E3A344A3A1ED}"/>
          </ac:spMkLst>
        </pc:spChg>
        <pc:spChg chg="mod">
          <ac:chgData name="Janielly Amorim de Oliveira" userId="S::janielly.oliveira@adasa.df.gov.br::5e96a2e5-64b8-4c57-95d4-92289f01b751" providerId="AD" clId="Web-{46206C5B-7880-CDD9-E674-034C7C79BC57}" dt="2026-03-31T12:34:45.858" v="484" actId="1076"/>
          <ac:spMkLst>
            <pc:docMk/>
            <pc:sldMk cId="865084000" sldId="491"/>
            <ac:spMk id="26" creationId="{52EFE520-FDE6-4BAE-B9EA-0F36DEFA9C6A}"/>
          </ac:spMkLst>
        </pc:spChg>
        <pc:grpChg chg="mod">
          <ac:chgData name="Janielly Amorim de Oliveira" userId="S::janielly.oliveira@adasa.df.gov.br::5e96a2e5-64b8-4c57-95d4-92289f01b751" providerId="AD" clId="Web-{46206C5B-7880-CDD9-E674-034C7C79BC57}" dt="2026-03-31T12:34:45.904" v="485" actId="1076"/>
          <ac:grpSpMkLst>
            <pc:docMk/>
            <pc:sldMk cId="865084000" sldId="491"/>
            <ac:grpSpMk id="2" creationId="{FC25AE87-D3B8-B94C-54E7-501BC0FE70D6}"/>
          </ac:grpSpMkLst>
        </pc:grpChg>
        <pc:grpChg chg="mod">
          <ac:chgData name="Janielly Amorim de Oliveira" userId="S::janielly.oliveira@adasa.df.gov.br::5e96a2e5-64b8-4c57-95d4-92289f01b751" providerId="AD" clId="Web-{46206C5B-7880-CDD9-E674-034C7C79BC57}" dt="2026-03-31T12:34:45.686" v="476" actId="1076"/>
          <ac:grpSpMkLst>
            <pc:docMk/>
            <pc:sldMk cId="865084000" sldId="491"/>
            <ac:grpSpMk id="12" creationId="{554551C0-1862-4791-AFA6-3E31EA050BFF}"/>
          </ac:grpSpMkLst>
        </pc:grpChg>
        <pc:grpChg chg="mod">
          <ac:chgData name="Janielly Amorim de Oliveira" userId="S::janielly.oliveira@adasa.df.gov.br::5e96a2e5-64b8-4c57-95d4-92289f01b751" providerId="AD" clId="Web-{46206C5B-7880-CDD9-E674-034C7C79BC57}" dt="2026-03-31T12:34:45.795" v="480" actId="1076"/>
          <ac:grpSpMkLst>
            <pc:docMk/>
            <pc:sldMk cId="865084000" sldId="491"/>
            <ac:grpSpMk id="15" creationId="{DAD49A91-70B5-452B-AD15-1B0F503FAC94}"/>
          </ac:grpSpMkLst>
        </pc:grpChg>
        <pc:grpChg chg="mod">
          <ac:chgData name="Janielly Amorim de Oliveira" userId="S::janielly.oliveira@adasa.df.gov.br::5e96a2e5-64b8-4c57-95d4-92289f01b751" providerId="AD" clId="Web-{46206C5B-7880-CDD9-E674-034C7C79BC57}" dt="2026-03-31T12:34:45.764" v="479" actId="1076"/>
          <ac:grpSpMkLst>
            <pc:docMk/>
            <pc:sldMk cId="865084000" sldId="491"/>
            <ac:grpSpMk id="17" creationId="{DA23FAB4-9DA3-4D4F-8D47-69FF0017FF62}"/>
          </ac:grpSpMkLst>
        </pc:grpChg>
      </pc:sldChg>
      <pc:sldChg chg="modSp">
        <pc:chgData name="Janielly Amorim de Oliveira" userId="S::janielly.oliveira@adasa.df.gov.br::5e96a2e5-64b8-4c57-95d4-92289f01b751" providerId="AD" clId="Web-{46206C5B-7880-CDD9-E674-034C7C79BC57}" dt="2026-03-31T12:54:33.265" v="569"/>
        <pc:sldMkLst>
          <pc:docMk/>
          <pc:sldMk cId="4000694928" sldId="492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54:33.265" v="569"/>
          <ac:spMkLst>
            <pc:docMk/>
            <pc:sldMk cId="4000694928" sldId="492"/>
            <ac:spMk id="16" creationId="{4A9FFA40-9A9C-486F-8488-FDF46C83D1C3}"/>
          </ac:spMkLst>
        </pc:spChg>
      </pc:sldChg>
      <pc:sldChg chg="modSp ord">
        <pc:chgData name="Janielly Amorim de Oliveira" userId="S::janielly.oliveira@adasa.df.gov.br::5e96a2e5-64b8-4c57-95d4-92289f01b751" providerId="AD" clId="Web-{46206C5B-7880-CDD9-E674-034C7C79BC57}" dt="2026-03-31T13:13:08.248" v="574"/>
        <pc:sldMkLst>
          <pc:docMk/>
          <pc:sldMk cId="220431039" sldId="521"/>
        </pc:sldMkLst>
        <pc:spChg chg="mod">
          <ac:chgData name="Janielly Amorim de Oliveira" userId="S::janielly.oliveira@adasa.df.gov.br::5e96a2e5-64b8-4c57-95d4-92289f01b751" providerId="AD" clId="Web-{46206C5B-7880-CDD9-E674-034C7C79BC57}" dt="2026-03-31T13:13:08.248" v="574"/>
          <ac:spMkLst>
            <pc:docMk/>
            <pc:sldMk cId="220431039" sldId="521"/>
            <ac:spMk id="4" creationId="{948B703C-976D-4334-BE0C-4BC6E06F0664}"/>
          </ac:spMkLst>
        </pc:spChg>
      </pc:sldChg>
      <pc:sldChg chg="addSp modSp ord">
        <pc:chgData name="Janielly Amorim de Oliveira" userId="S::janielly.oliveira@adasa.df.gov.br::5e96a2e5-64b8-4c57-95d4-92289f01b751" providerId="AD" clId="Web-{46206C5B-7880-CDD9-E674-034C7C79BC57}" dt="2026-03-31T12:52:45.341" v="563"/>
        <pc:sldMkLst>
          <pc:docMk/>
          <pc:sldMk cId="2744150479" sldId="526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52:45.341" v="563"/>
          <ac:spMkLst>
            <pc:docMk/>
            <pc:sldMk cId="2744150479" sldId="526"/>
            <ac:spMk id="2" creationId="{A3CA360E-2CBB-30C1-16C7-23B166A6A1D8}"/>
          </ac:spMkLst>
        </pc:spChg>
        <pc:spChg chg="add mod">
          <ac:chgData name="Janielly Amorim de Oliveira" userId="S::janielly.oliveira@adasa.df.gov.br::5e96a2e5-64b8-4c57-95d4-92289f01b751" providerId="AD" clId="Web-{46206C5B-7880-CDD9-E674-034C7C79BC57}" dt="2026-03-31T12:07:45.697" v="2" actId="1076"/>
          <ac:spMkLst>
            <pc:docMk/>
            <pc:sldMk cId="2744150479" sldId="526"/>
            <ac:spMk id="5" creationId="{E0857F6F-107F-D620-F7CC-9D3D60473D21}"/>
          </ac:spMkLst>
        </pc:spChg>
      </pc:sldChg>
      <pc:sldChg chg="modSp">
        <pc:chgData name="Janielly Amorim de Oliveira" userId="S::janielly.oliveira@adasa.df.gov.br::5e96a2e5-64b8-4c57-95d4-92289f01b751" providerId="AD" clId="Web-{46206C5B-7880-CDD9-E674-034C7C79BC57}" dt="2026-03-31T12:31:47.586" v="436" actId="1076"/>
        <pc:sldMkLst>
          <pc:docMk/>
          <pc:sldMk cId="2737145124" sldId="527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31:47.586" v="436" actId="1076"/>
          <ac:spMkLst>
            <pc:docMk/>
            <pc:sldMk cId="2737145124" sldId="527"/>
            <ac:spMk id="2" creationId="{71EFB9AF-F94E-3FF9-81CB-8574060B1270}"/>
          </ac:spMkLst>
        </pc:spChg>
      </pc:sldChg>
      <pc:sldChg chg="addSp modSp add del">
        <pc:chgData name="Janielly Amorim de Oliveira" userId="S::janielly.oliveira@adasa.df.gov.br::5e96a2e5-64b8-4c57-95d4-92289f01b751" providerId="AD" clId="Web-{46206C5B-7880-CDD9-E674-034C7C79BC57}" dt="2026-03-31T12:34:33.357" v="474"/>
        <pc:sldMkLst>
          <pc:docMk/>
          <pc:sldMk cId="3421506847" sldId="530"/>
        </pc:sldMkLst>
        <pc:spChg chg="add">
          <ac:chgData name="Janielly Amorim de Oliveira" userId="S::janielly.oliveira@adasa.df.gov.br::5e96a2e5-64b8-4c57-95d4-92289f01b751" providerId="AD" clId="Web-{46206C5B-7880-CDD9-E674-034C7C79BC57}" dt="2026-03-31T12:34:33.357" v="474"/>
          <ac:spMkLst>
            <pc:docMk/>
            <pc:sldMk cId="3421506847" sldId="530"/>
            <ac:spMk id="6" creationId="{488F93B1-D765-2149-9207-37F56010821D}"/>
          </ac:spMkLst>
        </pc:spChg>
        <pc:picChg chg="add ord">
          <ac:chgData name="Janielly Amorim de Oliveira" userId="S::janielly.oliveira@adasa.df.gov.br::5e96a2e5-64b8-4c57-95d4-92289f01b751" providerId="AD" clId="Web-{46206C5B-7880-CDD9-E674-034C7C79BC57}" dt="2026-03-31T12:34:26.013" v="473"/>
          <ac:picMkLst>
            <pc:docMk/>
            <pc:sldMk cId="3421506847" sldId="530"/>
            <ac:picMk id="4" creationId="{BF1C6AC4-A5F8-4210-822A-88E9C793F0C7}"/>
          </ac:picMkLst>
        </pc:picChg>
      </pc:sldChg>
      <pc:sldChg chg="modSp">
        <pc:chgData name="Janielly Amorim de Oliveira" userId="S::janielly.oliveira@adasa.df.gov.br::5e96a2e5-64b8-4c57-95d4-92289f01b751" providerId="AD" clId="Web-{46206C5B-7880-CDD9-E674-034C7C79BC57}" dt="2026-03-31T12:47:49.986" v="550" actId="20577"/>
        <pc:sldMkLst>
          <pc:docMk/>
          <pc:sldMk cId="3079024765" sldId="532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47:49.986" v="550" actId="20577"/>
          <ac:spMkLst>
            <pc:docMk/>
            <pc:sldMk cId="3079024765" sldId="532"/>
            <ac:spMk id="2" creationId="{77D00239-0559-1FC6-9C7C-706E6A9EF481}"/>
          </ac:spMkLst>
        </pc:spChg>
      </pc:sldChg>
      <pc:sldChg chg="modSp">
        <pc:chgData name="Janielly Amorim de Oliveira" userId="S::janielly.oliveira@adasa.df.gov.br::5e96a2e5-64b8-4c57-95d4-92289f01b751" providerId="AD" clId="Web-{46206C5B-7880-CDD9-E674-034C7C79BC57}" dt="2026-03-31T12:32:30.712" v="440" actId="1076"/>
        <pc:sldMkLst>
          <pc:docMk/>
          <pc:sldMk cId="2498892068" sldId="534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32:30.712" v="440" actId="1076"/>
          <ac:spMkLst>
            <pc:docMk/>
            <pc:sldMk cId="2498892068" sldId="534"/>
            <ac:spMk id="8" creationId="{C9F158E3-2135-AADA-EC94-09CEE6546F58}"/>
          </ac:spMkLst>
        </pc:spChg>
        <pc:spChg chg="mod">
          <ac:chgData name="Janielly Amorim de Oliveira" userId="S::janielly.oliveira@adasa.df.gov.br::5e96a2e5-64b8-4c57-95d4-92289f01b751" providerId="AD" clId="Web-{46206C5B-7880-CDD9-E674-034C7C79BC57}" dt="2026-03-31T12:32:08.305" v="437" actId="20577"/>
          <ac:spMkLst>
            <pc:docMk/>
            <pc:sldMk cId="2498892068" sldId="534"/>
            <ac:spMk id="10" creationId="{413A3296-0B93-9624-6545-B58017AECC7D}"/>
          </ac:spMkLst>
        </pc:spChg>
      </pc:sldChg>
      <pc:sldChg chg="addSp delSp modSp ord">
        <pc:chgData name="Janielly Amorim de Oliveira" userId="S::janielly.oliveira@adasa.df.gov.br::5e96a2e5-64b8-4c57-95d4-92289f01b751" providerId="AD" clId="Web-{46206C5B-7880-CDD9-E674-034C7C79BC57}" dt="2026-03-31T12:52:57.388" v="564"/>
        <pc:sldMkLst>
          <pc:docMk/>
          <pc:sldMk cId="3823733623" sldId="536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44:23.319" v="523"/>
          <ac:spMkLst>
            <pc:docMk/>
            <pc:sldMk cId="3823733623" sldId="536"/>
            <ac:spMk id="2" creationId="{157ED384-81C2-2DD7-6CCF-152E80774D7F}"/>
          </ac:spMkLst>
        </pc:spChg>
        <pc:spChg chg="mod">
          <ac:chgData name="Janielly Amorim de Oliveira" userId="S::janielly.oliveira@adasa.df.gov.br::5e96a2e5-64b8-4c57-95d4-92289f01b751" providerId="AD" clId="Web-{46206C5B-7880-CDD9-E674-034C7C79BC57}" dt="2026-03-31T12:44:23.335" v="524"/>
          <ac:spMkLst>
            <pc:docMk/>
            <pc:sldMk cId="3823733623" sldId="536"/>
            <ac:spMk id="4" creationId="{C3CA2D4E-8BA8-DA7C-EA6B-3BF088AC48E5}"/>
          </ac:spMkLst>
        </pc:spChg>
        <pc:spChg chg="add mod">
          <ac:chgData name="Janielly Amorim de Oliveira" userId="S::janielly.oliveira@adasa.df.gov.br::5e96a2e5-64b8-4c57-95d4-92289f01b751" providerId="AD" clId="Web-{46206C5B-7880-CDD9-E674-034C7C79BC57}" dt="2026-03-31T12:52:57.388" v="564"/>
          <ac:spMkLst>
            <pc:docMk/>
            <pc:sldMk cId="3823733623" sldId="536"/>
            <ac:spMk id="6" creationId="{8355EBD0-42E4-13B1-94A8-3518C433C6E9}"/>
          </ac:spMkLst>
        </pc:spChg>
        <pc:picChg chg="mod">
          <ac:chgData name="Janielly Amorim de Oliveira" userId="S::janielly.oliveira@adasa.df.gov.br::5e96a2e5-64b8-4c57-95d4-92289f01b751" providerId="AD" clId="Web-{46206C5B-7880-CDD9-E674-034C7C79BC57}" dt="2026-03-31T12:30:52.505" v="433" actId="1076"/>
          <ac:picMkLst>
            <pc:docMk/>
            <pc:sldMk cId="3823733623" sldId="536"/>
            <ac:picMk id="27" creationId="{2F427A99-9C63-8BC5-F76A-009A094407B8}"/>
          </ac:picMkLst>
        </pc:picChg>
        <pc:picChg chg="mod">
          <ac:chgData name="Janielly Amorim de Oliveira" userId="S::janielly.oliveira@adasa.df.gov.br::5e96a2e5-64b8-4c57-95d4-92289f01b751" providerId="AD" clId="Web-{46206C5B-7880-CDD9-E674-034C7C79BC57}" dt="2026-03-31T12:30:44.910" v="431" actId="14100"/>
          <ac:picMkLst>
            <pc:docMk/>
            <pc:sldMk cId="3823733623" sldId="536"/>
            <ac:picMk id="32" creationId="{6C3A104B-45FA-5138-E47E-423A68A5126A}"/>
          </ac:picMkLst>
        </pc:picChg>
        <pc:picChg chg="mod">
          <ac:chgData name="Janielly Amorim de Oliveira" userId="S::janielly.oliveira@adasa.df.gov.br::5e96a2e5-64b8-4c57-95d4-92289f01b751" providerId="AD" clId="Web-{46206C5B-7880-CDD9-E674-034C7C79BC57}" dt="2026-03-31T12:30:44.879" v="427" actId="14100"/>
          <ac:picMkLst>
            <pc:docMk/>
            <pc:sldMk cId="3823733623" sldId="536"/>
            <ac:picMk id="39" creationId="{7BB6915A-112F-28A4-FD22-90E85959350F}"/>
          </ac:picMkLst>
        </pc:picChg>
        <pc:picChg chg="mod">
          <ac:chgData name="Janielly Amorim de Oliveira" userId="S::janielly.oliveira@adasa.df.gov.br::5e96a2e5-64b8-4c57-95d4-92289f01b751" providerId="AD" clId="Web-{46206C5B-7880-CDD9-E674-034C7C79BC57}" dt="2026-03-31T12:30:44.895" v="428" actId="14100"/>
          <ac:picMkLst>
            <pc:docMk/>
            <pc:sldMk cId="3823733623" sldId="536"/>
            <ac:picMk id="40" creationId="{232C3D93-8C92-7AFE-E382-091E5819E17D}"/>
          </ac:picMkLst>
        </pc:picChg>
        <pc:picChg chg="mod">
          <ac:chgData name="Janielly Amorim de Oliveira" userId="S::janielly.oliveira@adasa.df.gov.br::5e96a2e5-64b8-4c57-95d4-92289f01b751" providerId="AD" clId="Web-{46206C5B-7880-CDD9-E674-034C7C79BC57}" dt="2026-03-31T12:30:44.895" v="429" actId="14100"/>
          <ac:picMkLst>
            <pc:docMk/>
            <pc:sldMk cId="3823733623" sldId="536"/>
            <ac:picMk id="41" creationId="{0F38E614-FCE1-52DC-6AF9-B4198AF54425}"/>
          </ac:picMkLst>
        </pc:picChg>
        <pc:picChg chg="mod">
          <ac:chgData name="Janielly Amorim de Oliveira" userId="S::janielly.oliveira@adasa.df.gov.br::5e96a2e5-64b8-4c57-95d4-92289f01b751" providerId="AD" clId="Web-{46206C5B-7880-CDD9-E674-034C7C79BC57}" dt="2026-03-31T12:30:44.910" v="430" actId="14100"/>
          <ac:picMkLst>
            <pc:docMk/>
            <pc:sldMk cId="3823733623" sldId="536"/>
            <ac:picMk id="42" creationId="{7A80CC2F-3B37-D775-74E2-15888804F127}"/>
          </ac:picMkLst>
        </pc:picChg>
      </pc:sldChg>
      <pc:sldChg chg="addSp delSp modSp add replId">
        <pc:chgData name="Janielly Amorim de Oliveira" userId="S::janielly.oliveira@adasa.df.gov.br::5e96a2e5-64b8-4c57-95d4-92289f01b751" providerId="AD" clId="Web-{46206C5B-7880-CDD9-E674-034C7C79BC57}" dt="2026-03-31T12:50:03.680" v="552" actId="20577"/>
        <pc:sldMkLst>
          <pc:docMk/>
          <pc:sldMk cId="635325303" sldId="537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42:11.412" v="518" actId="1076"/>
          <ac:spMkLst>
            <pc:docMk/>
            <pc:sldMk cId="635325303" sldId="537"/>
            <ac:spMk id="2" creationId="{1A4EFBB2-5FD4-5853-D644-868339639574}"/>
          </ac:spMkLst>
        </pc:spChg>
        <pc:spChg chg="add mod">
          <ac:chgData name="Janielly Amorim de Oliveira" userId="S::janielly.oliveira@adasa.df.gov.br::5e96a2e5-64b8-4c57-95d4-92289f01b751" providerId="AD" clId="Web-{46206C5B-7880-CDD9-E674-034C7C79BC57}" dt="2026-03-31T12:50:03.680" v="552" actId="20577"/>
          <ac:spMkLst>
            <pc:docMk/>
            <pc:sldMk cId="635325303" sldId="537"/>
            <ac:spMk id="6" creationId="{8F24951B-B07C-ED6C-348F-B1E18BB11383}"/>
          </ac:spMkLst>
        </pc:spChg>
      </pc:sldChg>
      <pc:sldChg chg="addSp delSp modSp add replId addAnim">
        <pc:chgData name="Janielly Amorim de Oliveira" userId="S::janielly.oliveira@adasa.df.gov.br::5e96a2e5-64b8-4c57-95d4-92289f01b751" providerId="AD" clId="Web-{46206C5B-7880-CDD9-E674-034C7C79BC57}" dt="2026-03-31T12:21:09.848" v="244" actId="14100"/>
        <pc:sldMkLst>
          <pc:docMk/>
          <pc:sldMk cId="215488002" sldId="538"/>
        </pc:sldMkLst>
        <pc:spChg chg="mod">
          <ac:chgData name="Janielly Amorim de Oliveira" userId="S::janielly.oliveira@adasa.df.gov.br::5e96a2e5-64b8-4c57-95d4-92289f01b751" providerId="AD" clId="Web-{46206C5B-7880-CDD9-E674-034C7C79BC57}" dt="2026-03-31T12:21:06.411" v="243" actId="1076"/>
          <ac:spMkLst>
            <pc:docMk/>
            <pc:sldMk cId="215488002" sldId="538"/>
            <ac:spMk id="2" creationId="{ACAF9C73-97A7-4F75-EA74-AC1285E216DF}"/>
          </ac:spMkLst>
        </pc:spChg>
      </pc:sldChg>
    </pc:docChg>
  </pc:docChgLst>
  <pc:docChgLst>
    <pc:chgData name="Janielly Amorim de Oliveira" userId="S::janielly.oliveira@adasa.df.gov.br::5e96a2e5-64b8-4c57-95d4-92289f01b751" providerId="AD" clId="Web-{BAC3888C-1A05-5F8C-6325-DDA8BC0DF5D6}"/>
    <pc:docChg chg="modSld">
      <pc:chgData name="Janielly Amorim de Oliveira" userId="S::janielly.oliveira@adasa.df.gov.br::5e96a2e5-64b8-4c57-95d4-92289f01b751" providerId="AD" clId="Web-{BAC3888C-1A05-5F8C-6325-DDA8BC0DF5D6}" dt="2026-04-01T13:09:33.633" v="60" actId="20577"/>
      <pc:docMkLst>
        <pc:docMk/>
      </pc:docMkLst>
      <pc:sldChg chg="modSp">
        <pc:chgData name="Janielly Amorim de Oliveira" userId="S::janielly.oliveira@adasa.df.gov.br::5e96a2e5-64b8-4c57-95d4-92289f01b751" providerId="AD" clId="Web-{BAC3888C-1A05-5F8C-6325-DDA8BC0DF5D6}" dt="2026-04-01T13:09:33.633" v="60" actId="20577"/>
        <pc:sldMkLst>
          <pc:docMk/>
          <pc:sldMk cId="3079024765" sldId="532"/>
        </pc:sldMkLst>
        <pc:spChg chg="mod">
          <ac:chgData name="Janielly Amorim de Oliveira" userId="S::janielly.oliveira@adasa.df.gov.br::5e96a2e5-64b8-4c57-95d4-92289f01b751" providerId="AD" clId="Web-{BAC3888C-1A05-5F8C-6325-DDA8BC0DF5D6}" dt="2026-04-01T13:09:33.633" v="60" actId="20577"/>
          <ac:spMkLst>
            <pc:docMk/>
            <pc:sldMk cId="3079024765" sldId="532"/>
            <ac:spMk id="2" creationId="{77D00239-0559-1FC6-9C7C-706E6A9EF481}"/>
          </ac:spMkLst>
        </pc:spChg>
      </pc:sldChg>
    </pc:docChg>
  </pc:docChgLst>
  <pc:docChgLst>
    <pc:chgData name="Cristina de Saboya Gouveia Santos" userId="S::cristina.santos@adasa.df.gov.br::20aa732e-13e4-4ad9-9b82-413247fa7e44" providerId="AD" clId="Web-{4BC7AA7F-20B6-4361-A083-E683F53539A7}"/>
    <pc:docChg chg="modSld">
      <pc:chgData name="Cristina de Saboya Gouveia Santos" userId="S::cristina.santos@adasa.df.gov.br::20aa732e-13e4-4ad9-9b82-413247fa7e44" providerId="AD" clId="Web-{4BC7AA7F-20B6-4361-A083-E683F53539A7}" dt="2026-04-01T13:53:00.540" v="172" actId="20577"/>
      <pc:docMkLst>
        <pc:docMk/>
      </pc:docMkLst>
      <pc:sldChg chg="modSp">
        <pc:chgData name="Cristina de Saboya Gouveia Santos" userId="S::cristina.santos@adasa.df.gov.br::20aa732e-13e4-4ad9-9b82-413247fa7e44" providerId="AD" clId="Web-{4BC7AA7F-20B6-4361-A083-E683F53539A7}" dt="2026-04-01T13:53:00.540" v="172" actId="20577"/>
        <pc:sldMkLst>
          <pc:docMk/>
          <pc:sldMk cId="3237110813" sldId="257"/>
        </pc:sldMkLst>
        <pc:spChg chg="mod">
          <ac:chgData name="Cristina de Saboya Gouveia Santos" userId="S::cristina.santos@adasa.df.gov.br::20aa732e-13e4-4ad9-9b82-413247fa7e44" providerId="AD" clId="Web-{4BC7AA7F-20B6-4361-A083-E683F53539A7}" dt="2026-04-01T13:52:53.258" v="168" actId="1076"/>
          <ac:spMkLst>
            <pc:docMk/>
            <pc:sldMk cId="3237110813" sldId="257"/>
            <ac:spMk id="7" creationId="{EC955620-B1D4-4D44-57C0-5595BD0FC27F}"/>
          </ac:spMkLst>
        </pc:spChg>
        <pc:spChg chg="mod">
          <ac:chgData name="Cristina de Saboya Gouveia Santos" userId="S::cristina.santos@adasa.df.gov.br::20aa732e-13e4-4ad9-9b82-413247fa7e44" providerId="AD" clId="Web-{4BC7AA7F-20B6-4361-A083-E683F53539A7}" dt="2026-04-01T13:52:38.664" v="166" actId="1076"/>
          <ac:spMkLst>
            <pc:docMk/>
            <pc:sldMk cId="3237110813" sldId="257"/>
            <ac:spMk id="8" creationId="{2AF5E6DE-CCB6-0781-F818-985A6F2AB7F9}"/>
          </ac:spMkLst>
        </pc:spChg>
        <pc:spChg chg="mod">
          <ac:chgData name="Cristina de Saboya Gouveia Santos" userId="S::cristina.santos@adasa.df.gov.br::20aa732e-13e4-4ad9-9b82-413247fa7e44" providerId="AD" clId="Web-{4BC7AA7F-20B6-4361-A083-E683F53539A7}" dt="2026-04-01T13:53:00.540" v="172" actId="20577"/>
          <ac:spMkLst>
            <pc:docMk/>
            <pc:sldMk cId="3237110813" sldId="257"/>
            <ac:spMk id="9" creationId="{F93B8377-7671-3804-09DC-DB148B1AA508}"/>
          </ac:spMkLst>
        </pc:spChg>
      </pc:sldChg>
      <pc:sldChg chg="modSp">
        <pc:chgData name="Cristina de Saboya Gouveia Santos" userId="S::cristina.santos@adasa.df.gov.br::20aa732e-13e4-4ad9-9b82-413247fa7e44" providerId="AD" clId="Web-{4BC7AA7F-20B6-4361-A083-E683F53539A7}" dt="2026-04-01T13:40:24.494" v="26" actId="1076"/>
        <pc:sldMkLst>
          <pc:docMk/>
          <pc:sldMk cId="35241021" sldId="487"/>
        </pc:sldMkLst>
        <pc:spChg chg="mod">
          <ac:chgData name="Cristina de Saboya Gouveia Santos" userId="S::cristina.santos@adasa.df.gov.br::20aa732e-13e4-4ad9-9b82-413247fa7e44" providerId="AD" clId="Web-{4BC7AA7F-20B6-4361-A083-E683F53539A7}" dt="2026-04-01T13:40:20.634" v="25" actId="1076"/>
          <ac:spMkLst>
            <pc:docMk/>
            <pc:sldMk cId="35241021" sldId="487"/>
            <ac:spMk id="2" creationId="{6783E0D3-1213-AED2-7BC2-25F16FDF2525}"/>
          </ac:spMkLst>
        </pc:spChg>
        <pc:spChg chg="mod">
          <ac:chgData name="Cristina de Saboya Gouveia Santos" userId="S::cristina.santos@adasa.df.gov.br::20aa732e-13e4-4ad9-9b82-413247fa7e44" providerId="AD" clId="Web-{4BC7AA7F-20B6-4361-A083-E683F53539A7}" dt="2026-04-01T13:40:24.494" v="26" actId="1076"/>
          <ac:spMkLst>
            <pc:docMk/>
            <pc:sldMk cId="35241021" sldId="487"/>
            <ac:spMk id="6" creationId="{98592277-C042-64A6-7B41-CD772D624835}"/>
          </ac:spMkLst>
        </pc:spChg>
      </pc:sldChg>
      <pc:sldChg chg="modSp">
        <pc:chgData name="Cristina de Saboya Gouveia Santos" userId="S::cristina.santos@adasa.df.gov.br::20aa732e-13e4-4ad9-9b82-413247fa7e44" providerId="AD" clId="Web-{4BC7AA7F-20B6-4361-A083-E683F53539A7}" dt="2026-04-01T13:36:51.944" v="11" actId="1076"/>
        <pc:sldMkLst>
          <pc:docMk/>
          <pc:sldMk cId="2981015083" sldId="489"/>
        </pc:sldMkLst>
        <pc:spChg chg="mod">
          <ac:chgData name="Cristina de Saboya Gouveia Santos" userId="S::cristina.santos@adasa.df.gov.br::20aa732e-13e4-4ad9-9b82-413247fa7e44" providerId="AD" clId="Web-{4BC7AA7F-20B6-4361-A083-E683F53539A7}" dt="2026-04-01T13:36:51.944" v="11" actId="1076"/>
          <ac:spMkLst>
            <pc:docMk/>
            <pc:sldMk cId="2981015083" sldId="489"/>
            <ac:spMk id="4" creationId="{7384B05A-6BDE-150A-E28B-B49C4C0AE1C2}"/>
          </ac:spMkLst>
        </pc:spChg>
      </pc:sldChg>
      <pc:sldChg chg="modSp">
        <pc:chgData name="Cristina de Saboya Gouveia Santos" userId="S::cristina.santos@adasa.df.gov.br::20aa732e-13e4-4ad9-9b82-413247fa7e44" providerId="AD" clId="Web-{4BC7AA7F-20B6-4361-A083-E683F53539A7}" dt="2026-04-01T13:37:11.397" v="13" actId="1076"/>
        <pc:sldMkLst>
          <pc:docMk/>
          <pc:sldMk cId="4000694928" sldId="492"/>
        </pc:sldMkLst>
        <pc:spChg chg="mod">
          <ac:chgData name="Cristina de Saboya Gouveia Santos" userId="S::cristina.santos@adasa.df.gov.br::20aa732e-13e4-4ad9-9b82-413247fa7e44" providerId="AD" clId="Web-{4BC7AA7F-20B6-4361-A083-E683F53539A7}" dt="2026-04-01T13:37:11.397" v="13" actId="1076"/>
          <ac:spMkLst>
            <pc:docMk/>
            <pc:sldMk cId="4000694928" sldId="492"/>
            <ac:spMk id="2" creationId="{9AF99374-F2AC-F086-E4FA-C80821C41C94}"/>
          </ac:spMkLst>
        </pc:spChg>
      </pc:sldChg>
      <pc:sldChg chg="modSp">
        <pc:chgData name="Cristina de Saboya Gouveia Santos" userId="S::cristina.santos@adasa.df.gov.br::20aa732e-13e4-4ad9-9b82-413247fa7e44" providerId="AD" clId="Web-{4BC7AA7F-20B6-4361-A083-E683F53539A7}" dt="2026-04-01T13:36:46.459" v="10" actId="1076"/>
        <pc:sldMkLst>
          <pc:docMk/>
          <pc:sldMk cId="220431039" sldId="521"/>
        </pc:sldMkLst>
        <pc:spChg chg="mod">
          <ac:chgData name="Cristina de Saboya Gouveia Santos" userId="S::cristina.santos@adasa.df.gov.br::20aa732e-13e4-4ad9-9b82-413247fa7e44" providerId="AD" clId="Web-{4BC7AA7F-20B6-4361-A083-E683F53539A7}" dt="2026-04-01T13:36:38.944" v="9" actId="20577"/>
          <ac:spMkLst>
            <pc:docMk/>
            <pc:sldMk cId="220431039" sldId="521"/>
            <ac:spMk id="4" creationId="{948B703C-976D-4334-BE0C-4BC6E06F0664}"/>
          </ac:spMkLst>
        </pc:spChg>
      </pc:sldChg>
      <pc:sldChg chg="modSp">
        <pc:chgData name="Cristina de Saboya Gouveia Santos" userId="S::cristina.santos@adasa.df.gov.br::20aa732e-13e4-4ad9-9b82-413247fa7e44" providerId="AD" clId="Web-{4BC7AA7F-20B6-4361-A083-E683F53539A7}" dt="2026-04-01T13:37:05.272" v="12" actId="1076"/>
        <pc:sldMkLst>
          <pc:docMk/>
          <pc:sldMk cId="2737145124" sldId="527"/>
        </pc:sldMkLst>
        <pc:spChg chg="mod">
          <ac:chgData name="Cristina de Saboya Gouveia Santos" userId="S::cristina.santos@adasa.df.gov.br::20aa732e-13e4-4ad9-9b82-413247fa7e44" providerId="AD" clId="Web-{4BC7AA7F-20B6-4361-A083-E683F53539A7}" dt="2026-04-01T13:37:05.272" v="12" actId="1076"/>
          <ac:spMkLst>
            <pc:docMk/>
            <pc:sldMk cId="2737145124" sldId="527"/>
            <ac:spMk id="4" creationId="{405E54D5-AF7C-BA3F-05EE-87588A8CFB9A}"/>
          </ac:spMkLst>
        </pc:spChg>
      </pc:sldChg>
      <pc:sldChg chg="modSp">
        <pc:chgData name="Cristina de Saboya Gouveia Santos" userId="S::cristina.santos@adasa.df.gov.br::20aa732e-13e4-4ad9-9b82-413247fa7e44" providerId="AD" clId="Web-{4BC7AA7F-20B6-4361-A083-E683F53539A7}" dt="2026-04-01T13:38:16.086" v="14" actId="1076"/>
        <pc:sldMkLst>
          <pc:docMk/>
          <pc:sldMk cId="2748615765" sldId="528"/>
        </pc:sldMkLst>
        <pc:spChg chg="mod">
          <ac:chgData name="Cristina de Saboya Gouveia Santos" userId="S::cristina.santos@adasa.df.gov.br::20aa732e-13e4-4ad9-9b82-413247fa7e44" providerId="AD" clId="Web-{4BC7AA7F-20B6-4361-A083-E683F53539A7}" dt="2026-04-01T13:38:16.086" v="14" actId="1076"/>
          <ac:spMkLst>
            <pc:docMk/>
            <pc:sldMk cId="2748615765" sldId="528"/>
            <ac:spMk id="4" creationId="{5ACB0D0E-186B-7869-B6B3-8939AF93342B}"/>
          </ac:spMkLst>
        </pc:spChg>
      </pc:sldChg>
      <pc:sldChg chg="modSp">
        <pc:chgData name="Cristina de Saboya Gouveia Santos" userId="S::cristina.santos@adasa.df.gov.br::20aa732e-13e4-4ad9-9b82-413247fa7e44" providerId="AD" clId="Web-{4BC7AA7F-20B6-4361-A083-E683F53539A7}" dt="2026-04-01T13:40:08.165" v="24" actId="1076"/>
        <pc:sldMkLst>
          <pc:docMk/>
          <pc:sldMk cId="3421506847" sldId="530"/>
        </pc:sldMkLst>
        <pc:spChg chg="mod">
          <ac:chgData name="Cristina de Saboya Gouveia Santos" userId="S::cristina.santos@adasa.df.gov.br::20aa732e-13e4-4ad9-9b82-413247fa7e44" providerId="AD" clId="Web-{4BC7AA7F-20B6-4361-A083-E683F53539A7}" dt="2026-04-01T13:40:08.165" v="24" actId="1076"/>
          <ac:spMkLst>
            <pc:docMk/>
            <pc:sldMk cId="3421506847" sldId="530"/>
            <ac:spMk id="6" creationId="{488F93B1-D765-2149-9207-37F56010821D}"/>
          </ac:spMkLst>
        </pc:spChg>
      </pc:sldChg>
      <pc:sldChg chg="modSp">
        <pc:chgData name="Cristina de Saboya Gouveia Santos" userId="S::cristina.santos@adasa.df.gov.br::20aa732e-13e4-4ad9-9b82-413247fa7e44" providerId="AD" clId="Web-{4BC7AA7F-20B6-4361-A083-E683F53539A7}" dt="2026-04-01T13:50:14.520" v="165" actId="1076"/>
        <pc:sldMkLst>
          <pc:docMk/>
          <pc:sldMk cId="3079024765" sldId="532"/>
        </pc:sldMkLst>
        <pc:spChg chg="mod">
          <ac:chgData name="Cristina de Saboya Gouveia Santos" userId="S::cristina.santos@adasa.df.gov.br::20aa732e-13e4-4ad9-9b82-413247fa7e44" providerId="AD" clId="Web-{4BC7AA7F-20B6-4361-A083-E683F53539A7}" dt="2026-04-01T13:50:14.520" v="165" actId="1076"/>
          <ac:spMkLst>
            <pc:docMk/>
            <pc:sldMk cId="3079024765" sldId="532"/>
            <ac:spMk id="2" creationId="{77D00239-0559-1FC6-9C7C-706E6A9EF481}"/>
          </ac:spMkLst>
        </pc:spChg>
      </pc:sldChg>
      <pc:sldChg chg="modSp">
        <pc:chgData name="Cristina de Saboya Gouveia Santos" userId="S::cristina.santos@adasa.df.gov.br::20aa732e-13e4-4ad9-9b82-413247fa7e44" providerId="AD" clId="Web-{4BC7AA7F-20B6-4361-A083-E683F53539A7}" dt="2026-04-01T13:38:59.211" v="19" actId="1076"/>
        <pc:sldMkLst>
          <pc:docMk/>
          <pc:sldMk cId="2498892068" sldId="534"/>
        </pc:sldMkLst>
        <pc:spChg chg="mod">
          <ac:chgData name="Cristina de Saboya Gouveia Santos" userId="S::cristina.santos@adasa.df.gov.br::20aa732e-13e4-4ad9-9b82-413247fa7e44" providerId="AD" clId="Web-{4BC7AA7F-20B6-4361-A083-E683F53539A7}" dt="2026-04-01T13:38:47.914" v="16" actId="1076"/>
          <ac:spMkLst>
            <pc:docMk/>
            <pc:sldMk cId="2498892068" sldId="534"/>
            <ac:spMk id="4" creationId="{7404EA18-DBED-B669-EC2E-5B3DC2DE4D64}"/>
          </ac:spMkLst>
        </pc:spChg>
        <pc:spChg chg="mod">
          <ac:chgData name="Cristina de Saboya Gouveia Santos" userId="S::cristina.santos@adasa.df.gov.br::20aa732e-13e4-4ad9-9b82-413247fa7e44" providerId="AD" clId="Web-{4BC7AA7F-20B6-4361-A083-E683F53539A7}" dt="2026-04-01T13:38:53.430" v="18" actId="1076"/>
          <ac:spMkLst>
            <pc:docMk/>
            <pc:sldMk cId="2498892068" sldId="534"/>
            <ac:spMk id="5" creationId="{E08A5C61-A823-AD07-B87D-D900356A2148}"/>
          </ac:spMkLst>
        </pc:spChg>
        <pc:grpChg chg="mod">
          <ac:chgData name="Cristina de Saboya Gouveia Santos" userId="S::cristina.santos@adasa.df.gov.br::20aa732e-13e4-4ad9-9b82-413247fa7e44" providerId="AD" clId="Web-{4BC7AA7F-20B6-4361-A083-E683F53539A7}" dt="2026-04-01T13:38:59.211" v="19" actId="1076"/>
          <ac:grpSpMkLst>
            <pc:docMk/>
            <pc:sldMk cId="2498892068" sldId="534"/>
            <ac:grpSpMk id="9" creationId="{2E4BD083-7829-CE46-FC8E-FA24A4CC82DA}"/>
          </ac:grpSpMkLst>
        </pc:grpChg>
      </pc:sldChg>
      <pc:sldChg chg="modSp">
        <pc:chgData name="Cristina de Saboya Gouveia Santos" userId="S::cristina.santos@adasa.df.gov.br::20aa732e-13e4-4ad9-9b82-413247fa7e44" providerId="AD" clId="Web-{4BC7AA7F-20B6-4361-A083-E683F53539A7}" dt="2026-04-01T13:39:56.696" v="23" actId="1076"/>
        <pc:sldMkLst>
          <pc:docMk/>
          <pc:sldMk cId="303410354" sldId="535"/>
        </pc:sldMkLst>
        <pc:spChg chg="mod">
          <ac:chgData name="Cristina de Saboya Gouveia Santos" userId="S::cristina.santos@adasa.df.gov.br::20aa732e-13e4-4ad9-9b82-413247fa7e44" providerId="AD" clId="Web-{4BC7AA7F-20B6-4361-A083-E683F53539A7}" dt="2026-04-01T13:39:51.665" v="22" actId="1076"/>
          <ac:spMkLst>
            <pc:docMk/>
            <pc:sldMk cId="303410354" sldId="535"/>
            <ac:spMk id="20" creationId="{D82FBB27-9728-2AD3-A408-7C9C34A50F9D}"/>
          </ac:spMkLst>
        </pc:spChg>
        <pc:spChg chg="mod">
          <ac:chgData name="Cristina de Saboya Gouveia Santos" userId="S::cristina.santos@adasa.df.gov.br::20aa732e-13e4-4ad9-9b82-413247fa7e44" providerId="AD" clId="Web-{4BC7AA7F-20B6-4361-A083-E683F53539A7}" dt="2026-04-01T13:39:56.696" v="23" actId="1076"/>
          <ac:spMkLst>
            <pc:docMk/>
            <pc:sldMk cId="303410354" sldId="535"/>
            <ac:spMk id="21" creationId="{3B9F82ED-0B83-3AB6-BA16-96A82511A5A3}"/>
          </ac:spMkLst>
        </pc:spChg>
      </pc:sldChg>
    </pc:docChg>
  </pc:docChgLst>
  <pc:docChgLst>
    <pc:chgData name="Janielly Amorim de Oliveira" userId="S::janielly.oliveira@adasa.df.gov.br::5e96a2e5-64b8-4c57-95d4-92289f01b751" providerId="AD" clId="Web-{E743A0D7-1FD8-B470-FF7E-BD4A006619D4}"/>
    <pc:docChg chg="modSld">
      <pc:chgData name="Janielly Amorim de Oliveira" userId="S::janielly.oliveira@adasa.df.gov.br::5e96a2e5-64b8-4c57-95d4-92289f01b751" providerId="AD" clId="Web-{E743A0D7-1FD8-B470-FF7E-BD4A006619D4}" dt="2026-03-31T14:58:59.466" v="151" actId="20577"/>
      <pc:docMkLst>
        <pc:docMk/>
      </pc:docMkLst>
      <pc:sldChg chg="modSp">
        <pc:chgData name="Janielly Amorim de Oliveira" userId="S::janielly.oliveira@adasa.df.gov.br::5e96a2e5-64b8-4c57-95d4-92289f01b751" providerId="AD" clId="Web-{E743A0D7-1FD8-B470-FF7E-BD4A006619D4}" dt="2026-03-31T14:44:31.352" v="123" actId="20577"/>
        <pc:sldMkLst>
          <pc:docMk/>
          <pc:sldMk cId="2395799965" sldId="482"/>
        </pc:sldMkLst>
        <pc:spChg chg="mod">
          <ac:chgData name="Janielly Amorim de Oliveira" userId="S::janielly.oliveira@adasa.df.gov.br::5e96a2e5-64b8-4c57-95d4-92289f01b751" providerId="AD" clId="Web-{E743A0D7-1FD8-B470-FF7E-BD4A006619D4}" dt="2026-03-31T14:44:31.352" v="123" actId="20577"/>
          <ac:spMkLst>
            <pc:docMk/>
            <pc:sldMk cId="2395799965" sldId="482"/>
            <ac:spMk id="23" creationId="{98D7CD22-AA4D-4672-BDF0-4EB2F57B8E36}"/>
          </ac:spMkLst>
        </pc:spChg>
      </pc:sldChg>
      <pc:sldChg chg="modSp">
        <pc:chgData name="Janielly Amorim de Oliveira" userId="S::janielly.oliveira@adasa.df.gov.br::5e96a2e5-64b8-4c57-95d4-92289f01b751" providerId="AD" clId="Web-{E743A0D7-1FD8-B470-FF7E-BD4A006619D4}" dt="2026-03-31T14:43:08.194" v="118" actId="20577"/>
        <pc:sldMkLst>
          <pc:docMk/>
          <pc:sldMk cId="3079024765" sldId="532"/>
        </pc:sldMkLst>
        <pc:spChg chg="mod">
          <ac:chgData name="Janielly Amorim de Oliveira" userId="S::janielly.oliveira@adasa.df.gov.br::5e96a2e5-64b8-4c57-95d4-92289f01b751" providerId="AD" clId="Web-{E743A0D7-1FD8-B470-FF7E-BD4A006619D4}" dt="2026-03-31T14:43:08.194" v="118" actId="20577"/>
          <ac:spMkLst>
            <pc:docMk/>
            <pc:sldMk cId="3079024765" sldId="532"/>
            <ac:spMk id="2" creationId="{77D00239-0559-1FC6-9C7C-706E6A9EF481}"/>
          </ac:spMkLst>
        </pc:spChg>
      </pc:sldChg>
      <pc:sldChg chg="modSp">
        <pc:chgData name="Janielly Amorim de Oliveira" userId="S::janielly.oliveira@adasa.df.gov.br::5e96a2e5-64b8-4c57-95d4-92289f01b751" providerId="AD" clId="Web-{E743A0D7-1FD8-B470-FF7E-BD4A006619D4}" dt="2026-03-31T14:55:49.491" v="135" actId="20577"/>
        <pc:sldMkLst>
          <pc:docMk/>
          <pc:sldMk cId="2498892068" sldId="534"/>
        </pc:sldMkLst>
        <pc:spChg chg="mod">
          <ac:chgData name="Janielly Amorim de Oliveira" userId="S::janielly.oliveira@adasa.df.gov.br::5e96a2e5-64b8-4c57-95d4-92289f01b751" providerId="AD" clId="Web-{E743A0D7-1FD8-B470-FF7E-BD4A006619D4}" dt="2026-03-31T14:54:58.927" v="132" actId="20577"/>
          <ac:spMkLst>
            <pc:docMk/>
            <pc:sldMk cId="2498892068" sldId="534"/>
            <ac:spMk id="4" creationId="{7404EA18-DBED-B669-EC2E-5B3DC2DE4D64}"/>
          </ac:spMkLst>
        </pc:spChg>
        <pc:spChg chg="mod">
          <ac:chgData name="Janielly Amorim de Oliveira" userId="S::janielly.oliveira@adasa.df.gov.br::5e96a2e5-64b8-4c57-95d4-92289f01b751" providerId="AD" clId="Web-{E743A0D7-1FD8-B470-FF7E-BD4A006619D4}" dt="2026-03-31T14:55:41.319" v="134" actId="20577"/>
          <ac:spMkLst>
            <pc:docMk/>
            <pc:sldMk cId="2498892068" sldId="534"/>
            <ac:spMk id="5" creationId="{E08A5C61-A823-AD07-B87D-D900356A2148}"/>
          </ac:spMkLst>
        </pc:spChg>
        <pc:spChg chg="mod">
          <ac:chgData name="Janielly Amorim de Oliveira" userId="S::janielly.oliveira@adasa.df.gov.br::5e96a2e5-64b8-4c57-95d4-92289f01b751" providerId="AD" clId="Web-{E743A0D7-1FD8-B470-FF7E-BD4A006619D4}" dt="2026-03-31T14:55:49.491" v="135" actId="20577"/>
          <ac:spMkLst>
            <pc:docMk/>
            <pc:sldMk cId="2498892068" sldId="534"/>
            <ac:spMk id="8" creationId="{C9F158E3-2135-AADA-EC94-09CEE6546F58}"/>
          </ac:spMkLst>
        </pc:spChg>
        <pc:spChg chg="mod">
          <ac:chgData name="Janielly Amorim de Oliveira" userId="S::janielly.oliveira@adasa.df.gov.br::5e96a2e5-64b8-4c57-95d4-92289f01b751" providerId="AD" clId="Web-{E743A0D7-1FD8-B470-FF7E-BD4A006619D4}" dt="2026-03-31T14:55:15.381" v="133" actId="20577"/>
          <ac:spMkLst>
            <pc:docMk/>
            <pc:sldMk cId="2498892068" sldId="534"/>
            <ac:spMk id="10" creationId="{413A3296-0B93-9624-6545-B58017AECC7D}"/>
          </ac:spMkLst>
        </pc:spChg>
      </pc:sldChg>
      <pc:sldChg chg="modSp">
        <pc:chgData name="Janielly Amorim de Oliveira" userId="S::janielly.oliveira@adasa.df.gov.br::5e96a2e5-64b8-4c57-95d4-92289f01b751" providerId="AD" clId="Web-{E743A0D7-1FD8-B470-FF7E-BD4A006619D4}" dt="2026-03-31T14:58:59.466" v="151" actId="20577"/>
        <pc:sldMkLst>
          <pc:docMk/>
          <pc:sldMk cId="303410354" sldId="535"/>
        </pc:sldMkLst>
        <pc:spChg chg="mod">
          <ac:chgData name="Janielly Amorim de Oliveira" userId="S::janielly.oliveira@adasa.df.gov.br::5e96a2e5-64b8-4c57-95d4-92289f01b751" providerId="AD" clId="Web-{E743A0D7-1FD8-B470-FF7E-BD4A006619D4}" dt="2026-03-31T14:58:59.466" v="151" actId="20577"/>
          <ac:spMkLst>
            <pc:docMk/>
            <pc:sldMk cId="303410354" sldId="535"/>
            <ac:spMk id="2" creationId="{891006E4-AAE7-30E8-AB20-B5B7DC22C5F5}"/>
          </ac:spMkLst>
        </pc:spChg>
        <pc:spChg chg="mod">
          <ac:chgData name="Janielly Amorim de Oliveira" userId="S::janielly.oliveira@adasa.df.gov.br::5e96a2e5-64b8-4c57-95d4-92289f01b751" providerId="AD" clId="Web-{E743A0D7-1FD8-B470-FF7E-BD4A006619D4}" dt="2026-03-31T14:58:39.825" v="149" actId="20577"/>
          <ac:spMkLst>
            <pc:docMk/>
            <pc:sldMk cId="303410354" sldId="535"/>
            <ac:spMk id="3" creationId="{9029F66D-35E7-6A1B-B709-9B5DE0CDB664}"/>
          </ac:spMkLst>
        </pc:spChg>
        <pc:spChg chg="mod">
          <ac:chgData name="Janielly Amorim de Oliveira" userId="S::janielly.oliveira@adasa.df.gov.br::5e96a2e5-64b8-4c57-95d4-92289f01b751" providerId="AD" clId="Web-{E743A0D7-1FD8-B470-FF7E-BD4A006619D4}" dt="2026-03-31T14:56:08.148" v="139" actId="14100"/>
          <ac:spMkLst>
            <pc:docMk/>
            <pc:sldMk cId="303410354" sldId="535"/>
            <ac:spMk id="6" creationId="{1FA7A169-DFB7-59EC-4F36-33DC50267699}"/>
          </ac:spMkLst>
        </pc:spChg>
        <pc:spChg chg="mod">
          <ac:chgData name="Janielly Amorim de Oliveira" userId="S::janielly.oliveira@adasa.df.gov.br::5e96a2e5-64b8-4c57-95d4-92289f01b751" providerId="AD" clId="Web-{E743A0D7-1FD8-B470-FF7E-BD4A006619D4}" dt="2026-03-31T14:58:51.106" v="150" actId="20577"/>
          <ac:spMkLst>
            <pc:docMk/>
            <pc:sldMk cId="303410354" sldId="535"/>
            <ac:spMk id="7" creationId="{795A1BCB-E1DA-96CA-2C2D-5CE6EF39BC84}"/>
          </ac:spMkLst>
        </pc:spChg>
      </pc:sldChg>
      <pc:sldChg chg="addSp delSp modSp">
        <pc:chgData name="Janielly Amorim de Oliveira" userId="S::janielly.oliveira@adasa.df.gov.br::5e96a2e5-64b8-4c57-95d4-92289f01b751" providerId="AD" clId="Web-{E743A0D7-1FD8-B470-FF7E-BD4A006619D4}" dt="2026-03-31T14:24:55.308" v="8" actId="1076"/>
        <pc:sldMkLst>
          <pc:docMk/>
          <pc:sldMk cId="3823733623" sldId="536"/>
        </pc:sldMkLst>
        <pc:picChg chg="add mod">
          <ac:chgData name="Janielly Amorim de Oliveira" userId="S::janielly.oliveira@adasa.df.gov.br::5e96a2e5-64b8-4c57-95d4-92289f01b751" providerId="AD" clId="Web-{E743A0D7-1FD8-B470-FF7E-BD4A006619D4}" dt="2026-03-31T14:24:55.308" v="8" actId="1076"/>
          <ac:picMkLst>
            <pc:docMk/>
            <pc:sldMk cId="3823733623" sldId="536"/>
            <ac:picMk id="5" creationId="{DFE40491-DC4B-C340-E019-BA988D0D1859}"/>
          </ac:picMkLst>
        </pc:picChg>
      </pc:sldChg>
    </pc:docChg>
  </pc:docChgLst>
  <pc:docChgLst>
    <pc:chgData name="Janielly Amorim de Oliveira" userId="S::janielly.oliveira@adasa.df.gov.br::5e96a2e5-64b8-4c57-95d4-92289f01b751" providerId="AD" clId="Web-{479EA254-D254-9873-C4BC-83BBFD605C8C}"/>
    <pc:docChg chg="modSld">
      <pc:chgData name="Janielly Amorim de Oliveira" userId="S::janielly.oliveira@adasa.df.gov.br::5e96a2e5-64b8-4c57-95d4-92289f01b751" providerId="AD" clId="Web-{479EA254-D254-9873-C4BC-83BBFD605C8C}" dt="2026-03-31T14:17:32.333" v="95" actId="20577"/>
      <pc:docMkLst>
        <pc:docMk/>
      </pc:docMkLst>
      <pc:sldChg chg="addSp modSp">
        <pc:chgData name="Janielly Amorim de Oliveira" userId="S::janielly.oliveira@adasa.df.gov.br::5e96a2e5-64b8-4c57-95d4-92289f01b751" providerId="AD" clId="Web-{479EA254-D254-9873-C4BC-83BBFD605C8C}" dt="2026-03-31T13:23:00.670" v="1"/>
        <pc:sldMkLst>
          <pc:docMk/>
          <pc:sldMk cId="2369924123" sldId="434"/>
        </pc:sldMkLst>
        <pc:picChg chg="add ord">
          <ac:chgData name="Janielly Amorim de Oliveira" userId="S::janielly.oliveira@adasa.df.gov.br::5e96a2e5-64b8-4c57-95d4-92289f01b751" providerId="AD" clId="Web-{479EA254-D254-9873-C4BC-83BBFD605C8C}" dt="2026-03-31T13:23:00.670" v="1"/>
          <ac:picMkLst>
            <pc:docMk/>
            <pc:sldMk cId="2369924123" sldId="434"/>
            <ac:picMk id="3" creationId="{43321F12-8D1B-C902-9CAD-34250F559981}"/>
          </ac:picMkLst>
        </pc:picChg>
      </pc:sldChg>
      <pc:sldChg chg="modSp">
        <pc:chgData name="Janielly Amorim de Oliveira" userId="S::janielly.oliveira@adasa.df.gov.br::5e96a2e5-64b8-4c57-95d4-92289f01b751" providerId="AD" clId="Web-{479EA254-D254-9873-C4BC-83BBFD605C8C}" dt="2026-03-31T13:26:11.376" v="56" actId="20577"/>
        <pc:sldMkLst>
          <pc:docMk/>
          <pc:sldMk cId="2744150479" sldId="526"/>
        </pc:sldMkLst>
        <pc:spChg chg="mod">
          <ac:chgData name="Janielly Amorim de Oliveira" userId="S::janielly.oliveira@adasa.df.gov.br::5e96a2e5-64b8-4c57-95d4-92289f01b751" providerId="AD" clId="Web-{479EA254-D254-9873-C4BC-83BBFD605C8C}" dt="2026-03-31T13:26:11.376" v="56" actId="20577"/>
          <ac:spMkLst>
            <pc:docMk/>
            <pc:sldMk cId="2744150479" sldId="526"/>
            <ac:spMk id="2" creationId="{A3CA360E-2CBB-30C1-16C7-23B166A6A1D8}"/>
          </ac:spMkLst>
        </pc:spChg>
        <pc:spChg chg="mod">
          <ac:chgData name="Janielly Amorim de Oliveira" userId="S::janielly.oliveira@adasa.df.gov.br::5e96a2e5-64b8-4c57-95d4-92289f01b751" providerId="AD" clId="Web-{479EA254-D254-9873-C4BC-83BBFD605C8C}" dt="2026-03-31T13:24:53.438" v="53" actId="20577"/>
          <ac:spMkLst>
            <pc:docMk/>
            <pc:sldMk cId="2744150479" sldId="526"/>
            <ac:spMk id="5" creationId="{E0857F6F-107F-D620-F7CC-9D3D60473D21}"/>
          </ac:spMkLst>
        </pc:spChg>
      </pc:sldChg>
      <pc:sldChg chg="modSp">
        <pc:chgData name="Janielly Amorim de Oliveira" userId="S::janielly.oliveira@adasa.df.gov.br::5e96a2e5-64b8-4c57-95d4-92289f01b751" providerId="AD" clId="Web-{479EA254-D254-9873-C4BC-83BBFD605C8C}" dt="2026-03-31T14:17:32.333" v="95" actId="20577"/>
        <pc:sldMkLst>
          <pc:docMk/>
          <pc:sldMk cId="3823733623" sldId="536"/>
        </pc:sldMkLst>
        <pc:spChg chg="mod">
          <ac:chgData name="Janielly Amorim de Oliveira" userId="S::janielly.oliveira@adasa.df.gov.br::5e96a2e5-64b8-4c57-95d4-92289f01b751" providerId="AD" clId="Web-{479EA254-D254-9873-C4BC-83BBFD605C8C}" dt="2026-03-31T14:17:32.333" v="95" actId="20577"/>
          <ac:spMkLst>
            <pc:docMk/>
            <pc:sldMk cId="3823733623" sldId="536"/>
            <ac:spMk id="6" creationId="{8355EBD0-42E4-13B1-94A8-3518C433C6E9}"/>
          </ac:spMkLst>
        </pc:spChg>
      </pc:sldChg>
      <pc:sldChg chg="modSp">
        <pc:chgData name="Janielly Amorim de Oliveira" userId="S::janielly.oliveira@adasa.df.gov.br::5e96a2e5-64b8-4c57-95d4-92289f01b751" providerId="AD" clId="Web-{479EA254-D254-9873-C4BC-83BBFD605C8C}" dt="2026-03-31T13:36:49.994" v="68" actId="20577"/>
        <pc:sldMkLst>
          <pc:docMk/>
          <pc:sldMk cId="635325303" sldId="537"/>
        </pc:sldMkLst>
        <pc:spChg chg="mod">
          <ac:chgData name="Janielly Amorim de Oliveira" userId="S::janielly.oliveira@adasa.df.gov.br::5e96a2e5-64b8-4c57-95d4-92289f01b751" providerId="AD" clId="Web-{479EA254-D254-9873-C4BC-83BBFD605C8C}" dt="2026-03-31T13:36:49.994" v="68" actId="20577"/>
          <ac:spMkLst>
            <pc:docMk/>
            <pc:sldMk cId="635325303" sldId="537"/>
            <ac:spMk id="2" creationId="{1A4EFBB2-5FD4-5853-D644-868339639574}"/>
          </ac:spMkLst>
        </pc:spChg>
        <pc:spChg chg="mod">
          <ac:chgData name="Janielly Amorim de Oliveira" userId="S::janielly.oliveira@adasa.df.gov.br::5e96a2e5-64b8-4c57-95d4-92289f01b751" providerId="AD" clId="Web-{479EA254-D254-9873-C4BC-83BBFD605C8C}" dt="2026-03-31T13:23:18.404" v="20" actId="20577"/>
          <ac:spMkLst>
            <pc:docMk/>
            <pc:sldMk cId="635325303" sldId="537"/>
            <ac:spMk id="6" creationId="{8F24951B-B07C-ED6C-348F-B1E18BB11383}"/>
          </ac:spMkLst>
        </pc:spChg>
      </pc:sldChg>
      <pc:sldChg chg="modSp">
        <pc:chgData name="Janielly Amorim de Oliveira" userId="S::janielly.oliveira@adasa.df.gov.br::5e96a2e5-64b8-4c57-95d4-92289f01b751" providerId="AD" clId="Web-{479EA254-D254-9873-C4BC-83BBFD605C8C}" dt="2026-03-31T13:39:30.173" v="91" actId="20577"/>
        <pc:sldMkLst>
          <pc:docMk/>
          <pc:sldMk cId="215488002" sldId="538"/>
        </pc:sldMkLst>
        <pc:spChg chg="mod">
          <ac:chgData name="Janielly Amorim de Oliveira" userId="S::janielly.oliveira@adasa.df.gov.br::5e96a2e5-64b8-4c57-95d4-92289f01b751" providerId="AD" clId="Web-{479EA254-D254-9873-C4BC-83BBFD605C8C}" dt="2026-03-31T13:39:30.173" v="91" actId="20577"/>
          <ac:spMkLst>
            <pc:docMk/>
            <pc:sldMk cId="215488002" sldId="538"/>
            <ac:spMk id="2" creationId="{ACAF9C73-97A7-4F75-EA74-AC1285E216DF}"/>
          </ac:spMkLst>
        </pc:spChg>
      </pc:sldChg>
    </pc:docChg>
  </pc:docChgLst>
  <pc:docChgLst>
    <pc:chgData name="Cristina de Saboya Gouveia Santos" userId="S::cristina.santos@adasa.df.gov.br::20aa732e-13e4-4ad9-9b82-413247fa7e44" providerId="AD" clId="Web-{8970CE4B-0163-4247-BE13-1B89423D6F1A}"/>
    <pc:docChg chg="addSld delSld modSld">
      <pc:chgData name="Cristina de Saboya Gouveia Santos" userId="S::cristina.santos@adasa.df.gov.br::20aa732e-13e4-4ad9-9b82-413247fa7e44" providerId="AD" clId="Web-{8970CE4B-0163-4247-BE13-1B89423D6F1A}" dt="2026-04-06T16:22:24.716" v="20"/>
      <pc:docMkLst>
        <pc:docMk/>
      </pc:docMkLst>
      <pc:sldChg chg="modSp">
        <pc:chgData name="Cristina de Saboya Gouveia Santos" userId="S::cristina.santos@adasa.df.gov.br::20aa732e-13e4-4ad9-9b82-413247fa7e44" providerId="AD" clId="Web-{8970CE4B-0163-4247-BE13-1B89423D6F1A}" dt="2026-04-06T16:19:19.475" v="18" actId="1076"/>
        <pc:sldMkLst>
          <pc:docMk/>
          <pc:sldMk cId="220431039" sldId="521"/>
        </pc:sldMkLst>
        <pc:spChg chg="mod">
          <ac:chgData name="Cristina de Saboya Gouveia Santos" userId="S::cristina.santos@adasa.df.gov.br::20aa732e-13e4-4ad9-9b82-413247fa7e44" providerId="AD" clId="Web-{8970CE4B-0163-4247-BE13-1B89423D6F1A}" dt="2026-04-06T16:19:19.475" v="18" actId="1076"/>
          <ac:spMkLst>
            <pc:docMk/>
            <pc:sldMk cId="220431039" sldId="521"/>
            <ac:spMk id="4" creationId="{948B703C-976D-4334-BE0C-4BC6E06F0664}"/>
          </ac:spMkLst>
        </pc:spChg>
        <pc:graphicFrameChg chg="mod">
          <ac:chgData name="Cristina de Saboya Gouveia Santos" userId="S::cristina.santos@adasa.df.gov.br::20aa732e-13e4-4ad9-9b82-413247fa7e44" providerId="AD" clId="Web-{8970CE4B-0163-4247-BE13-1B89423D6F1A}" dt="2026-04-06T16:19:16.397" v="17" actId="1076"/>
          <ac:graphicFrameMkLst>
            <pc:docMk/>
            <pc:sldMk cId="220431039" sldId="521"/>
            <ac:graphicFrameMk id="2" creationId="{66808F4F-B481-81A4-484E-DD9F082D1A03}"/>
          </ac:graphicFrameMkLst>
        </pc:graphicFrameChg>
      </pc:sldChg>
      <pc:sldChg chg="modSp">
        <pc:chgData name="Cristina de Saboya Gouveia Santos" userId="S::cristina.santos@adasa.df.gov.br::20aa732e-13e4-4ad9-9b82-413247fa7e44" providerId="AD" clId="Web-{8970CE4B-0163-4247-BE13-1B89423D6F1A}" dt="2026-04-06T16:18:13.646" v="16" actId="20577"/>
        <pc:sldMkLst>
          <pc:docMk/>
          <pc:sldMk cId="3823733623" sldId="536"/>
        </pc:sldMkLst>
        <pc:spChg chg="mod">
          <ac:chgData name="Cristina de Saboya Gouveia Santos" userId="S::cristina.santos@adasa.df.gov.br::20aa732e-13e4-4ad9-9b82-413247fa7e44" providerId="AD" clId="Web-{8970CE4B-0163-4247-BE13-1B89423D6F1A}" dt="2026-04-06T16:18:13.646" v="16" actId="20577"/>
          <ac:spMkLst>
            <pc:docMk/>
            <pc:sldMk cId="3823733623" sldId="536"/>
            <ac:spMk id="6" creationId="{8355EBD0-42E4-13B1-94A8-3518C433C6E9}"/>
          </ac:spMkLst>
        </pc:spChg>
      </pc:sldChg>
      <pc:sldChg chg="modSp">
        <pc:chgData name="Cristina de Saboya Gouveia Santos" userId="S::cristina.santos@adasa.df.gov.br::20aa732e-13e4-4ad9-9b82-413247fa7e44" providerId="AD" clId="Web-{8970CE4B-0163-4247-BE13-1B89423D6F1A}" dt="2026-04-06T16:09:25.117" v="1" actId="1076"/>
        <pc:sldMkLst>
          <pc:docMk/>
          <pc:sldMk cId="635325303" sldId="537"/>
        </pc:sldMkLst>
        <pc:spChg chg="mod">
          <ac:chgData name="Cristina de Saboya Gouveia Santos" userId="S::cristina.santos@adasa.df.gov.br::20aa732e-13e4-4ad9-9b82-413247fa7e44" providerId="AD" clId="Web-{8970CE4B-0163-4247-BE13-1B89423D6F1A}" dt="2026-04-06T16:09:25.117" v="1" actId="1076"/>
          <ac:spMkLst>
            <pc:docMk/>
            <pc:sldMk cId="635325303" sldId="537"/>
            <ac:spMk id="2" creationId="{1A4EFBB2-5FD4-5853-D644-868339639574}"/>
          </ac:spMkLst>
        </pc:spChg>
        <pc:spChg chg="mod">
          <ac:chgData name="Cristina de Saboya Gouveia Santos" userId="S::cristina.santos@adasa.df.gov.br::20aa732e-13e4-4ad9-9b82-413247fa7e44" providerId="AD" clId="Web-{8970CE4B-0163-4247-BE13-1B89423D6F1A}" dt="2026-04-06T16:09:22.570" v="0" actId="1076"/>
          <ac:spMkLst>
            <pc:docMk/>
            <pc:sldMk cId="635325303" sldId="537"/>
            <ac:spMk id="6" creationId="{8F24951B-B07C-ED6C-348F-B1E18BB11383}"/>
          </ac:spMkLst>
        </pc:spChg>
      </pc:sldChg>
      <pc:sldChg chg="modSp">
        <pc:chgData name="Cristina de Saboya Gouveia Santos" userId="S::cristina.santos@adasa.df.gov.br::20aa732e-13e4-4ad9-9b82-413247fa7e44" providerId="AD" clId="Web-{8970CE4B-0163-4247-BE13-1B89423D6F1A}" dt="2026-04-06T16:12:26.592" v="4" actId="1076"/>
        <pc:sldMkLst>
          <pc:docMk/>
          <pc:sldMk cId="215488002" sldId="538"/>
        </pc:sldMkLst>
        <pc:spChg chg="mod">
          <ac:chgData name="Cristina de Saboya Gouveia Santos" userId="S::cristina.santos@adasa.df.gov.br::20aa732e-13e4-4ad9-9b82-413247fa7e44" providerId="AD" clId="Web-{8970CE4B-0163-4247-BE13-1B89423D6F1A}" dt="2026-04-06T16:11:20.496" v="2" actId="1076"/>
          <ac:spMkLst>
            <pc:docMk/>
            <pc:sldMk cId="215488002" sldId="538"/>
            <ac:spMk id="2" creationId="{ACAF9C73-97A7-4F75-EA74-AC1285E216DF}"/>
          </ac:spMkLst>
        </pc:spChg>
        <pc:graphicFrameChg chg="mod">
          <ac:chgData name="Cristina de Saboya Gouveia Santos" userId="S::cristina.santos@adasa.df.gov.br::20aa732e-13e4-4ad9-9b82-413247fa7e44" providerId="AD" clId="Web-{8970CE4B-0163-4247-BE13-1B89423D6F1A}" dt="2026-04-06T16:12:26.592" v="4" actId="1076"/>
          <ac:graphicFrameMkLst>
            <pc:docMk/>
            <pc:sldMk cId="215488002" sldId="538"/>
            <ac:graphicFrameMk id="3" creationId="{FFAFAE9A-DFD1-EA47-88B0-F34C588CF341}"/>
          </ac:graphicFrameMkLst>
        </pc:graphicFrameChg>
      </pc:sldChg>
      <pc:sldChg chg="new del">
        <pc:chgData name="Cristina de Saboya Gouveia Santos" userId="S::cristina.santos@adasa.df.gov.br::20aa732e-13e4-4ad9-9b82-413247fa7e44" providerId="AD" clId="Web-{8970CE4B-0163-4247-BE13-1B89423D6F1A}" dt="2026-04-06T16:22:24.716" v="20"/>
        <pc:sldMkLst>
          <pc:docMk/>
          <pc:sldMk cId="1889319137" sldId="5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F04D9-7185-4AF2-885E-DCBCB143E847}" type="doc">
      <dgm:prSet loTypeId="urn:microsoft.com/office/officeart/2005/8/layout/hierarchy2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3E7AD415-9E3C-40A0-BE97-E8AFE90D5D94}">
      <dgm:prSet phldrT="[Texto]" custT="1"/>
      <dgm:spPr/>
      <dgm:t>
        <a:bodyPr/>
        <a:lstStyle/>
        <a:p>
          <a:r>
            <a:rPr lang="pt-BR" sz="2000" b="1">
              <a:latin typeface="Arial" panose="020B0604020202020204" pitchFamily="34" charset="0"/>
              <a:cs typeface="Arial" panose="020B0604020202020204" pitchFamily="34" charset="0"/>
            </a:rPr>
            <a:t>RECEITA REQUERIDA</a:t>
          </a:r>
        </a:p>
      </dgm:t>
    </dgm:pt>
    <dgm:pt modelId="{0D2053B5-4E16-46A1-BD47-E6CC93B30441}" type="parTrans" cxnId="{6CB301EE-7485-4228-9671-0655D2BF7727}">
      <dgm:prSet/>
      <dgm:spPr/>
      <dgm:t>
        <a:bodyPr/>
        <a:lstStyle/>
        <a:p>
          <a:endParaRPr lang="pt-BR" sz="1600"/>
        </a:p>
      </dgm:t>
    </dgm:pt>
    <dgm:pt modelId="{C3686C25-2871-4830-8676-AFDC310B760E}" type="sibTrans" cxnId="{6CB301EE-7485-4228-9671-0655D2BF7727}">
      <dgm:prSet/>
      <dgm:spPr/>
      <dgm:t>
        <a:bodyPr/>
        <a:lstStyle/>
        <a:p>
          <a:endParaRPr lang="pt-BR" sz="1600"/>
        </a:p>
      </dgm:t>
    </dgm:pt>
    <dgm:pt modelId="{79998000-7EE4-4F18-A3CE-2AC7215E198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000" b="1">
              <a:latin typeface="Arial" panose="020B0604020202020204" pitchFamily="34" charset="0"/>
              <a:cs typeface="Arial" panose="020B0604020202020204" pitchFamily="34" charset="0"/>
            </a:rPr>
            <a:t>PARCELA </a:t>
          </a:r>
          <a:r>
            <a:rPr lang="pt-BR" sz="4000" b="1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dgm:t>
    </dgm:pt>
    <dgm:pt modelId="{638A7B76-704B-4038-A6F5-514D544FE660}" type="parTrans" cxnId="{7A0DFCB4-6942-420E-A3CF-4C71B273B0A1}">
      <dgm:prSet custT="1"/>
      <dgm:spPr/>
      <dgm:t>
        <a:bodyPr/>
        <a:lstStyle/>
        <a:p>
          <a:endParaRPr lang="pt-BR" sz="400"/>
        </a:p>
      </dgm:t>
    </dgm:pt>
    <dgm:pt modelId="{549A8AA8-2B70-4971-803A-D4939026D21C}" type="sibTrans" cxnId="{7A0DFCB4-6942-420E-A3CF-4C71B273B0A1}">
      <dgm:prSet/>
      <dgm:spPr/>
      <dgm:t>
        <a:bodyPr/>
        <a:lstStyle/>
        <a:p>
          <a:endParaRPr lang="pt-BR" sz="1600"/>
        </a:p>
      </dgm:t>
    </dgm:pt>
    <dgm:pt modelId="{E9724278-2B47-49D0-9A42-5B1A471D83A4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000" b="1">
              <a:latin typeface="Arial" panose="020B0604020202020204" pitchFamily="34" charset="0"/>
              <a:cs typeface="Arial" panose="020B0604020202020204" pitchFamily="34" charset="0"/>
            </a:rPr>
            <a:t>PARCELA </a:t>
          </a:r>
          <a:r>
            <a:rPr lang="pt-BR" sz="4000" b="1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dgm:t>
    </dgm:pt>
    <dgm:pt modelId="{88FAEAE2-480A-4062-9E60-78E534664B9F}" type="parTrans" cxnId="{C422E610-30A9-4C0F-B4EE-DA3E76A80A2A}">
      <dgm:prSet custT="1"/>
      <dgm:spPr/>
      <dgm:t>
        <a:bodyPr/>
        <a:lstStyle/>
        <a:p>
          <a:endParaRPr lang="pt-BR" sz="400"/>
        </a:p>
      </dgm:t>
    </dgm:pt>
    <dgm:pt modelId="{5B28E223-3A70-402E-8F56-6871709D7C21}" type="sibTrans" cxnId="{C422E610-30A9-4C0F-B4EE-DA3E76A80A2A}">
      <dgm:prSet/>
      <dgm:spPr/>
      <dgm:t>
        <a:bodyPr/>
        <a:lstStyle/>
        <a:p>
          <a:endParaRPr lang="pt-BR" sz="1600"/>
        </a:p>
      </dgm:t>
    </dgm:pt>
    <dgm:pt modelId="{DB87A768-6FC3-4BD4-955E-FEF1D777680F}">
      <dgm:prSet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>
            <a:spcAft>
              <a:spcPts val="200"/>
            </a:spcAft>
            <a:buNone/>
          </a:pPr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PARCELA</a:t>
          </a:r>
          <a:r>
            <a:rPr lang="pt-BR" sz="16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3200" b="1">
              <a:latin typeface="Arial" panose="020B0604020202020204" pitchFamily="34" charset="0"/>
              <a:cs typeface="Arial" panose="020B0604020202020204" pitchFamily="34" charset="0"/>
            </a:rPr>
            <a:t>CF</a:t>
          </a:r>
        </a:p>
        <a:p>
          <a:pPr>
            <a:spcAft>
              <a:spcPts val="0"/>
            </a:spcAft>
            <a:buFont typeface="Arial" panose="020B0604020202020204" pitchFamily="34" charset="0"/>
            <a:buChar char="•"/>
          </a:pPr>
          <a:r>
            <a:rPr lang="pt-BR" sz="1200" b="1">
              <a:latin typeface="Arial" panose="020B0604020202020204" pitchFamily="34" charset="0"/>
              <a:cs typeface="Arial" panose="020B0604020202020204" pitchFamily="34" charset="0"/>
            </a:rPr>
            <a:t>(COMPONENTES FINANCEIROS)</a:t>
          </a:r>
        </a:p>
        <a:p>
          <a:pPr>
            <a:spcAft>
              <a:spcPts val="0"/>
            </a:spcAft>
            <a:buNone/>
          </a:pPr>
          <a:endParaRPr lang="pt-BR" sz="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B76FB-0E56-4E8D-AE73-396AE7FE40A4}" type="parTrans" cxnId="{277B58ED-E7C0-4D65-A7BB-988EF78D9112}">
      <dgm:prSet custT="1"/>
      <dgm:spPr/>
      <dgm:t>
        <a:bodyPr/>
        <a:lstStyle/>
        <a:p>
          <a:endParaRPr lang="pt-BR" sz="500"/>
        </a:p>
      </dgm:t>
    </dgm:pt>
    <dgm:pt modelId="{120D8375-D828-4C08-A673-EFADA78B7598}" type="sibTrans" cxnId="{277B58ED-E7C0-4D65-A7BB-988EF78D9112}">
      <dgm:prSet/>
      <dgm:spPr/>
      <dgm:t>
        <a:bodyPr/>
        <a:lstStyle/>
        <a:p>
          <a:endParaRPr lang="pt-BR" sz="1600"/>
        </a:p>
      </dgm:t>
    </dgm:pt>
    <dgm:pt modelId="{75A0CFBD-1D1E-4D3C-B27E-5AB5532F3190}" type="pres">
      <dgm:prSet presAssocID="{A73F04D9-7185-4AF2-885E-DCBCB143E8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CF9F0E-E2EE-4774-A6E9-3426A0E11C2A}" type="pres">
      <dgm:prSet presAssocID="{3E7AD415-9E3C-40A0-BE97-E8AFE90D5D94}" presName="root1" presStyleCnt="0"/>
      <dgm:spPr/>
    </dgm:pt>
    <dgm:pt modelId="{6C3620F7-8C64-4DA1-A2DD-FAFFE4A501A5}" type="pres">
      <dgm:prSet presAssocID="{3E7AD415-9E3C-40A0-BE97-E8AFE90D5D94}" presName="LevelOneTextNode" presStyleLbl="node0" presStyleIdx="0" presStyleCnt="1" custScaleX="143445" custScaleY="91390" custLinFactNeighborX="-118" custLinFactNeighborY="-17703">
        <dgm:presLayoutVars>
          <dgm:chPref val="3"/>
        </dgm:presLayoutVars>
      </dgm:prSet>
      <dgm:spPr/>
    </dgm:pt>
    <dgm:pt modelId="{E202714E-3008-4E5A-AB0F-24A50B6D84CE}" type="pres">
      <dgm:prSet presAssocID="{3E7AD415-9E3C-40A0-BE97-E8AFE90D5D94}" presName="level2hierChild" presStyleCnt="0"/>
      <dgm:spPr/>
    </dgm:pt>
    <dgm:pt modelId="{FD931DCD-3BF2-404B-B564-10E3E03C0C0E}" type="pres">
      <dgm:prSet presAssocID="{638A7B76-704B-4038-A6F5-514D544FE660}" presName="conn2-1" presStyleLbl="parChTrans1D2" presStyleIdx="0" presStyleCnt="3"/>
      <dgm:spPr/>
    </dgm:pt>
    <dgm:pt modelId="{0B741531-74E3-430F-9EE5-16A31228749E}" type="pres">
      <dgm:prSet presAssocID="{638A7B76-704B-4038-A6F5-514D544FE660}" presName="connTx" presStyleLbl="parChTrans1D2" presStyleIdx="0" presStyleCnt="3"/>
      <dgm:spPr/>
    </dgm:pt>
    <dgm:pt modelId="{81E79853-B748-4BBC-B49C-29AF8167F3DF}" type="pres">
      <dgm:prSet presAssocID="{79998000-7EE4-4F18-A3CE-2AC7215E1988}" presName="root2" presStyleCnt="0"/>
      <dgm:spPr/>
    </dgm:pt>
    <dgm:pt modelId="{40E94D96-667D-4A99-8E5E-6BF0B2B35050}" type="pres">
      <dgm:prSet presAssocID="{79998000-7EE4-4F18-A3CE-2AC7215E1988}" presName="LevelTwoTextNode" presStyleLbl="node2" presStyleIdx="0" presStyleCnt="3" custScaleX="133240" custScaleY="109604" custLinFactY="-40399" custLinFactNeighborX="-14044" custLinFactNeighborY="-100000">
        <dgm:presLayoutVars>
          <dgm:chPref val="3"/>
        </dgm:presLayoutVars>
      </dgm:prSet>
      <dgm:spPr/>
    </dgm:pt>
    <dgm:pt modelId="{583561D9-11C4-42E2-BE64-1BDB95D684C5}" type="pres">
      <dgm:prSet presAssocID="{79998000-7EE4-4F18-A3CE-2AC7215E1988}" presName="level3hierChild" presStyleCnt="0"/>
      <dgm:spPr/>
    </dgm:pt>
    <dgm:pt modelId="{F2B90A3F-97CA-40E3-8AD6-AB8021EAF500}" type="pres">
      <dgm:prSet presAssocID="{88FAEAE2-480A-4062-9E60-78E534664B9F}" presName="conn2-1" presStyleLbl="parChTrans1D2" presStyleIdx="1" presStyleCnt="3"/>
      <dgm:spPr/>
    </dgm:pt>
    <dgm:pt modelId="{E692BFB3-3034-4496-962F-7346A80A11A3}" type="pres">
      <dgm:prSet presAssocID="{88FAEAE2-480A-4062-9E60-78E534664B9F}" presName="connTx" presStyleLbl="parChTrans1D2" presStyleIdx="1" presStyleCnt="3"/>
      <dgm:spPr/>
    </dgm:pt>
    <dgm:pt modelId="{704DFCB6-4A2B-403E-8130-19CC804E1E38}" type="pres">
      <dgm:prSet presAssocID="{E9724278-2B47-49D0-9A42-5B1A471D83A4}" presName="root2" presStyleCnt="0"/>
      <dgm:spPr/>
    </dgm:pt>
    <dgm:pt modelId="{1818A991-1763-4D5C-83BC-F57DD7784F8B}" type="pres">
      <dgm:prSet presAssocID="{E9724278-2B47-49D0-9A42-5B1A471D83A4}" presName="LevelTwoTextNode" presStyleLbl="node2" presStyleIdx="1" presStyleCnt="3" custScaleX="131103" custScaleY="102350" custLinFactNeighborX="-12955" custLinFactNeighborY="3037">
        <dgm:presLayoutVars>
          <dgm:chPref val="3"/>
        </dgm:presLayoutVars>
      </dgm:prSet>
      <dgm:spPr/>
    </dgm:pt>
    <dgm:pt modelId="{5C9BF4CB-2087-4027-9D15-60FDA6ECC37C}" type="pres">
      <dgm:prSet presAssocID="{E9724278-2B47-49D0-9A42-5B1A471D83A4}" presName="level3hierChild" presStyleCnt="0"/>
      <dgm:spPr/>
    </dgm:pt>
    <dgm:pt modelId="{C481BFE9-DEC2-4D04-B48B-ED5AD2454C0E}" type="pres">
      <dgm:prSet presAssocID="{261B76FB-0E56-4E8D-AE73-396AE7FE40A4}" presName="conn2-1" presStyleLbl="parChTrans1D2" presStyleIdx="2" presStyleCnt="3"/>
      <dgm:spPr/>
    </dgm:pt>
    <dgm:pt modelId="{AB6D00E1-4C39-4CFD-8C4A-0140FCD6F030}" type="pres">
      <dgm:prSet presAssocID="{261B76FB-0E56-4E8D-AE73-396AE7FE40A4}" presName="connTx" presStyleLbl="parChTrans1D2" presStyleIdx="2" presStyleCnt="3"/>
      <dgm:spPr/>
    </dgm:pt>
    <dgm:pt modelId="{9809F5E9-17F6-402B-BD90-BFD24653E31B}" type="pres">
      <dgm:prSet presAssocID="{DB87A768-6FC3-4BD4-955E-FEF1D777680F}" presName="root2" presStyleCnt="0"/>
      <dgm:spPr/>
    </dgm:pt>
    <dgm:pt modelId="{9AB04B94-5249-4F34-903C-32E470BDAD71}" type="pres">
      <dgm:prSet presAssocID="{DB87A768-6FC3-4BD4-955E-FEF1D777680F}" presName="LevelTwoTextNode" presStyleLbl="node2" presStyleIdx="2" presStyleCnt="3" custScaleX="131417" custScaleY="115046" custLinFactNeighborX="-10388" custLinFactNeighborY="58977">
        <dgm:presLayoutVars>
          <dgm:chPref val="3"/>
        </dgm:presLayoutVars>
      </dgm:prSet>
      <dgm:spPr/>
    </dgm:pt>
    <dgm:pt modelId="{39E252D7-C740-4E1A-A123-1937E80612E9}" type="pres">
      <dgm:prSet presAssocID="{DB87A768-6FC3-4BD4-955E-FEF1D777680F}" presName="level3hierChild" presStyleCnt="0"/>
      <dgm:spPr/>
    </dgm:pt>
  </dgm:ptLst>
  <dgm:cxnLst>
    <dgm:cxn modelId="{17F0DC0A-7390-4DBA-95EC-6FBAFA44656A}" type="presOf" srcId="{88FAEAE2-480A-4062-9E60-78E534664B9F}" destId="{F2B90A3F-97CA-40E3-8AD6-AB8021EAF500}" srcOrd="0" destOrd="0" presId="urn:microsoft.com/office/officeart/2005/8/layout/hierarchy2"/>
    <dgm:cxn modelId="{388FD00C-8EF4-4547-85EF-FDA7BAF12AB8}" type="presOf" srcId="{638A7B76-704B-4038-A6F5-514D544FE660}" destId="{0B741531-74E3-430F-9EE5-16A31228749E}" srcOrd="1" destOrd="0" presId="urn:microsoft.com/office/officeart/2005/8/layout/hierarchy2"/>
    <dgm:cxn modelId="{0B3A440D-35ED-4351-862A-A4E252B313AD}" type="presOf" srcId="{261B76FB-0E56-4E8D-AE73-396AE7FE40A4}" destId="{AB6D00E1-4C39-4CFD-8C4A-0140FCD6F030}" srcOrd="1" destOrd="0" presId="urn:microsoft.com/office/officeart/2005/8/layout/hierarchy2"/>
    <dgm:cxn modelId="{C422E610-30A9-4C0F-B4EE-DA3E76A80A2A}" srcId="{3E7AD415-9E3C-40A0-BE97-E8AFE90D5D94}" destId="{E9724278-2B47-49D0-9A42-5B1A471D83A4}" srcOrd="1" destOrd="0" parTransId="{88FAEAE2-480A-4062-9E60-78E534664B9F}" sibTransId="{5B28E223-3A70-402E-8F56-6871709D7C21}"/>
    <dgm:cxn modelId="{871A1E18-D850-4E77-81E2-BACB577D0133}" type="presOf" srcId="{638A7B76-704B-4038-A6F5-514D544FE660}" destId="{FD931DCD-3BF2-404B-B564-10E3E03C0C0E}" srcOrd="0" destOrd="0" presId="urn:microsoft.com/office/officeart/2005/8/layout/hierarchy2"/>
    <dgm:cxn modelId="{D67DFF29-AF6A-4B4A-B91B-BEC48EB4CD70}" type="presOf" srcId="{DB87A768-6FC3-4BD4-955E-FEF1D777680F}" destId="{9AB04B94-5249-4F34-903C-32E470BDAD71}" srcOrd="0" destOrd="0" presId="urn:microsoft.com/office/officeart/2005/8/layout/hierarchy2"/>
    <dgm:cxn modelId="{25FF7D8F-9EFB-49B8-9371-5158C1DBFC74}" type="presOf" srcId="{261B76FB-0E56-4E8D-AE73-396AE7FE40A4}" destId="{C481BFE9-DEC2-4D04-B48B-ED5AD2454C0E}" srcOrd="0" destOrd="0" presId="urn:microsoft.com/office/officeart/2005/8/layout/hierarchy2"/>
    <dgm:cxn modelId="{0342A392-AA66-4417-8029-3186EE209B10}" type="presOf" srcId="{A73F04D9-7185-4AF2-885E-DCBCB143E847}" destId="{75A0CFBD-1D1E-4D3C-B27E-5AB5532F3190}" srcOrd="0" destOrd="0" presId="urn:microsoft.com/office/officeart/2005/8/layout/hierarchy2"/>
    <dgm:cxn modelId="{828A8FA8-B9F2-425F-8E54-D9FBDA853472}" type="presOf" srcId="{88FAEAE2-480A-4062-9E60-78E534664B9F}" destId="{E692BFB3-3034-4496-962F-7346A80A11A3}" srcOrd="1" destOrd="0" presId="urn:microsoft.com/office/officeart/2005/8/layout/hierarchy2"/>
    <dgm:cxn modelId="{7A0DFCB4-6942-420E-A3CF-4C71B273B0A1}" srcId="{3E7AD415-9E3C-40A0-BE97-E8AFE90D5D94}" destId="{79998000-7EE4-4F18-A3CE-2AC7215E1988}" srcOrd="0" destOrd="0" parTransId="{638A7B76-704B-4038-A6F5-514D544FE660}" sibTransId="{549A8AA8-2B70-4971-803A-D4939026D21C}"/>
    <dgm:cxn modelId="{B47D41C0-A18C-4589-B6A6-82D5258E3486}" type="presOf" srcId="{3E7AD415-9E3C-40A0-BE97-E8AFE90D5D94}" destId="{6C3620F7-8C64-4DA1-A2DD-FAFFE4A501A5}" srcOrd="0" destOrd="0" presId="urn:microsoft.com/office/officeart/2005/8/layout/hierarchy2"/>
    <dgm:cxn modelId="{652634D9-ADE1-4420-AF29-71DCFF9DFE8D}" type="presOf" srcId="{79998000-7EE4-4F18-A3CE-2AC7215E1988}" destId="{40E94D96-667D-4A99-8E5E-6BF0B2B35050}" srcOrd="0" destOrd="0" presId="urn:microsoft.com/office/officeart/2005/8/layout/hierarchy2"/>
    <dgm:cxn modelId="{221DB5E6-4426-4295-AB81-52672C506B27}" type="presOf" srcId="{E9724278-2B47-49D0-9A42-5B1A471D83A4}" destId="{1818A991-1763-4D5C-83BC-F57DD7784F8B}" srcOrd="0" destOrd="0" presId="urn:microsoft.com/office/officeart/2005/8/layout/hierarchy2"/>
    <dgm:cxn modelId="{277B58ED-E7C0-4D65-A7BB-988EF78D9112}" srcId="{3E7AD415-9E3C-40A0-BE97-E8AFE90D5D94}" destId="{DB87A768-6FC3-4BD4-955E-FEF1D777680F}" srcOrd="2" destOrd="0" parTransId="{261B76FB-0E56-4E8D-AE73-396AE7FE40A4}" sibTransId="{120D8375-D828-4C08-A673-EFADA78B7598}"/>
    <dgm:cxn modelId="{6CB301EE-7485-4228-9671-0655D2BF7727}" srcId="{A73F04D9-7185-4AF2-885E-DCBCB143E847}" destId="{3E7AD415-9E3C-40A0-BE97-E8AFE90D5D94}" srcOrd="0" destOrd="0" parTransId="{0D2053B5-4E16-46A1-BD47-E6CC93B30441}" sibTransId="{C3686C25-2871-4830-8676-AFDC310B760E}"/>
    <dgm:cxn modelId="{5379A815-E84A-4BC7-8BC5-184478AF133B}" type="presParOf" srcId="{75A0CFBD-1D1E-4D3C-B27E-5AB5532F3190}" destId="{25CF9F0E-E2EE-4774-A6E9-3426A0E11C2A}" srcOrd="0" destOrd="0" presId="urn:microsoft.com/office/officeart/2005/8/layout/hierarchy2"/>
    <dgm:cxn modelId="{67101FAC-0C3B-454B-A8E4-F1DA286B7333}" type="presParOf" srcId="{25CF9F0E-E2EE-4774-A6E9-3426A0E11C2A}" destId="{6C3620F7-8C64-4DA1-A2DD-FAFFE4A501A5}" srcOrd="0" destOrd="0" presId="urn:microsoft.com/office/officeart/2005/8/layout/hierarchy2"/>
    <dgm:cxn modelId="{155FEB56-B502-4EC2-B7A3-4907AA1BEA46}" type="presParOf" srcId="{25CF9F0E-E2EE-4774-A6E9-3426A0E11C2A}" destId="{E202714E-3008-4E5A-AB0F-24A50B6D84CE}" srcOrd="1" destOrd="0" presId="urn:microsoft.com/office/officeart/2005/8/layout/hierarchy2"/>
    <dgm:cxn modelId="{B6078EB8-85CC-4FA9-8F48-16A64221DB44}" type="presParOf" srcId="{E202714E-3008-4E5A-AB0F-24A50B6D84CE}" destId="{FD931DCD-3BF2-404B-B564-10E3E03C0C0E}" srcOrd="0" destOrd="0" presId="urn:microsoft.com/office/officeart/2005/8/layout/hierarchy2"/>
    <dgm:cxn modelId="{1B8B3BE5-D5E7-4B40-8E61-65C83FE203A0}" type="presParOf" srcId="{FD931DCD-3BF2-404B-B564-10E3E03C0C0E}" destId="{0B741531-74E3-430F-9EE5-16A31228749E}" srcOrd="0" destOrd="0" presId="urn:microsoft.com/office/officeart/2005/8/layout/hierarchy2"/>
    <dgm:cxn modelId="{D46E7E42-10C0-40D4-A548-51C09DFD00DE}" type="presParOf" srcId="{E202714E-3008-4E5A-AB0F-24A50B6D84CE}" destId="{81E79853-B748-4BBC-B49C-29AF8167F3DF}" srcOrd="1" destOrd="0" presId="urn:microsoft.com/office/officeart/2005/8/layout/hierarchy2"/>
    <dgm:cxn modelId="{17401112-6246-41DB-99D1-B14B0FD67AA6}" type="presParOf" srcId="{81E79853-B748-4BBC-B49C-29AF8167F3DF}" destId="{40E94D96-667D-4A99-8E5E-6BF0B2B35050}" srcOrd="0" destOrd="0" presId="urn:microsoft.com/office/officeart/2005/8/layout/hierarchy2"/>
    <dgm:cxn modelId="{77717080-3415-4097-A8AE-8118C2DC460F}" type="presParOf" srcId="{81E79853-B748-4BBC-B49C-29AF8167F3DF}" destId="{583561D9-11C4-42E2-BE64-1BDB95D684C5}" srcOrd="1" destOrd="0" presId="urn:microsoft.com/office/officeart/2005/8/layout/hierarchy2"/>
    <dgm:cxn modelId="{6903BF4C-6847-4206-83A1-1556F4ABAAAC}" type="presParOf" srcId="{E202714E-3008-4E5A-AB0F-24A50B6D84CE}" destId="{F2B90A3F-97CA-40E3-8AD6-AB8021EAF500}" srcOrd="2" destOrd="0" presId="urn:microsoft.com/office/officeart/2005/8/layout/hierarchy2"/>
    <dgm:cxn modelId="{49B01224-8B2B-4F23-99BB-64A3F9B7E9B6}" type="presParOf" srcId="{F2B90A3F-97CA-40E3-8AD6-AB8021EAF500}" destId="{E692BFB3-3034-4496-962F-7346A80A11A3}" srcOrd="0" destOrd="0" presId="urn:microsoft.com/office/officeart/2005/8/layout/hierarchy2"/>
    <dgm:cxn modelId="{47E430F5-97FF-4711-AD71-06DB4013C97E}" type="presParOf" srcId="{E202714E-3008-4E5A-AB0F-24A50B6D84CE}" destId="{704DFCB6-4A2B-403E-8130-19CC804E1E38}" srcOrd="3" destOrd="0" presId="urn:microsoft.com/office/officeart/2005/8/layout/hierarchy2"/>
    <dgm:cxn modelId="{78967F36-18A1-4823-B175-DECF8094B2C2}" type="presParOf" srcId="{704DFCB6-4A2B-403E-8130-19CC804E1E38}" destId="{1818A991-1763-4D5C-83BC-F57DD7784F8B}" srcOrd="0" destOrd="0" presId="urn:microsoft.com/office/officeart/2005/8/layout/hierarchy2"/>
    <dgm:cxn modelId="{23321B56-E807-4EED-8956-EBCAF7CFA418}" type="presParOf" srcId="{704DFCB6-4A2B-403E-8130-19CC804E1E38}" destId="{5C9BF4CB-2087-4027-9D15-60FDA6ECC37C}" srcOrd="1" destOrd="0" presId="urn:microsoft.com/office/officeart/2005/8/layout/hierarchy2"/>
    <dgm:cxn modelId="{3512EDD3-F943-4BFE-B6B5-F139CBCC6F71}" type="presParOf" srcId="{E202714E-3008-4E5A-AB0F-24A50B6D84CE}" destId="{C481BFE9-DEC2-4D04-B48B-ED5AD2454C0E}" srcOrd="4" destOrd="0" presId="urn:microsoft.com/office/officeart/2005/8/layout/hierarchy2"/>
    <dgm:cxn modelId="{C18B1C74-6089-467B-89E8-ABC67189B074}" type="presParOf" srcId="{C481BFE9-DEC2-4D04-B48B-ED5AD2454C0E}" destId="{AB6D00E1-4C39-4CFD-8C4A-0140FCD6F030}" srcOrd="0" destOrd="0" presId="urn:microsoft.com/office/officeart/2005/8/layout/hierarchy2"/>
    <dgm:cxn modelId="{B18F147A-2409-4D52-929C-9EA91A108294}" type="presParOf" srcId="{E202714E-3008-4E5A-AB0F-24A50B6D84CE}" destId="{9809F5E9-17F6-402B-BD90-BFD24653E31B}" srcOrd="5" destOrd="0" presId="urn:microsoft.com/office/officeart/2005/8/layout/hierarchy2"/>
    <dgm:cxn modelId="{01D46D3A-E1D4-4746-B037-5955379AC4C7}" type="presParOf" srcId="{9809F5E9-17F6-402B-BD90-BFD24653E31B}" destId="{9AB04B94-5249-4F34-903C-32E470BDAD71}" srcOrd="0" destOrd="0" presId="urn:microsoft.com/office/officeart/2005/8/layout/hierarchy2"/>
    <dgm:cxn modelId="{915F6A68-8A66-4B46-ABEA-86238B706BC3}" type="presParOf" srcId="{9809F5E9-17F6-402B-BD90-BFD24653E31B}" destId="{39E252D7-C740-4E1A-A123-1937E80612E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F04D9-7185-4AF2-885E-DCBCB143E847}" type="doc">
      <dgm:prSet loTypeId="urn:microsoft.com/office/officeart/2005/8/layout/hierarchy2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3E7AD415-9E3C-40A0-BE97-E8AFE90D5D94}">
      <dgm:prSet phldrT="[Texto]" custT="1"/>
      <dgm:spPr/>
      <dgm:t>
        <a:bodyPr/>
        <a:lstStyle/>
        <a:p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RECEITA REQUERIDA</a:t>
          </a:r>
        </a:p>
      </dgm:t>
    </dgm:pt>
    <dgm:pt modelId="{0D2053B5-4E16-46A1-BD47-E6CC93B30441}" type="parTrans" cxnId="{6CB301EE-7485-4228-9671-0655D2BF7727}">
      <dgm:prSet/>
      <dgm:spPr/>
      <dgm:t>
        <a:bodyPr/>
        <a:lstStyle/>
        <a:p>
          <a:endParaRPr lang="pt-BR" sz="1400"/>
        </a:p>
      </dgm:t>
    </dgm:pt>
    <dgm:pt modelId="{C3686C25-2871-4830-8676-AFDC310B760E}" type="sibTrans" cxnId="{6CB301EE-7485-4228-9671-0655D2BF7727}">
      <dgm:prSet/>
      <dgm:spPr/>
      <dgm:t>
        <a:bodyPr/>
        <a:lstStyle/>
        <a:p>
          <a:endParaRPr lang="pt-BR" sz="1400"/>
        </a:p>
      </dgm:t>
    </dgm:pt>
    <dgm:pt modelId="{79998000-7EE4-4F18-A3CE-2AC7215E198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PARCELA </a:t>
          </a:r>
          <a:r>
            <a:rPr lang="pt-BR" sz="3600" b="1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dgm:t>
    </dgm:pt>
    <dgm:pt modelId="{638A7B76-704B-4038-A6F5-514D544FE660}" type="parTrans" cxnId="{7A0DFCB4-6942-420E-A3CF-4C71B273B0A1}">
      <dgm:prSet custT="1"/>
      <dgm:spPr/>
      <dgm:t>
        <a:bodyPr/>
        <a:lstStyle/>
        <a:p>
          <a:endParaRPr lang="pt-BR" sz="300"/>
        </a:p>
      </dgm:t>
    </dgm:pt>
    <dgm:pt modelId="{549A8AA8-2B70-4971-803A-D4939026D21C}" type="sibTrans" cxnId="{7A0DFCB4-6942-420E-A3CF-4C71B273B0A1}">
      <dgm:prSet/>
      <dgm:spPr/>
      <dgm:t>
        <a:bodyPr/>
        <a:lstStyle/>
        <a:p>
          <a:endParaRPr lang="pt-BR" sz="1400"/>
        </a:p>
      </dgm:t>
    </dgm:pt>
    <dgm:pt modelId="{E9724278-2B47-49D0-9A42-5B1A471D83A4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PARCELA </a:t>
          </a:r>
          <a:r>
            <a:rPr lang="pt-BR" sz="3600" b="1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dgm:t>
    </dgm:pt>
    <dgm:pt modelId="{88FAEAE2-480A-4062-9E60-78E534664B9F}" type="parTrans" cxnId="{C422E610-30A9-4C0F-B4EE-DA3E76A80A2A}">
      <dgm:prSet custT="1"/>
      <dgm:spPr/>
      <dgm:t>
        <a:bodyPr/>
        <a:lstStyle/>
        <a:p>
          <a:endParaRPr lang="pt-BR" sz="300"/>
        </a:p>
      </dgm:t>
    </dgm:pt>
    <dgm:pt modelId="{5B28E223-3A70-402E-8F56-6871709D7C21}" type="sibTrans" cxnId="{C422E610-30A9-4C0F-B4EE-DA3E76A80A2A}">
      <dgm:prSet/>
      <dgm:spPr/>
      <dgm:t>
        <a:bodyPr/>
        <a:lstStyle/>
        <a:p>
          <a:endParaRPr lang="pt-BR" sz="1400"/>
        </a:p>
      </dgm:t>
    </dgm:pt>
    <dgm:pt modelId="{DB87A768-6FC3-4BD4-955E-FEF1D777680F}">
      <dgm:prSet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>
            <a:spcAft>
              <a:spcPts val="200"/>
            </a:spcAft>
            <a:buNone/>
          </a:pPr>
          <a:r>
            <a:rPr lang="pt-BR" sz="1600" b="1">
              <a:latin typeface="Arial" panose="020B0604020202020204" pitchFamily="34" charset="0"/>
              <a:cs typeface="Arial" panose="020B0604020202020204" pitchFamily="34" charset="0"/>
            </a:rPr>
            <a:t>PARCELA</a:t>
          </a:r>
          <a:r>
            <a:rPr lang="pt-BR" sz="1400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800" b="1">
              <a:latin typeface="Arial" panose="020B0604020202020204" pitchFamily="34" charset="0"/>
              <a:cs typeface="Arial" panose="020B0604020202020204" pitchFamily="34" charset="0"/>
            </a:rPr>
            <a:t>CF</a:t>
          </a:r>
        </a:p>
        <a:p>
          <a:pPr>
            <a:spcAft>
              <a:spcPts val="0"/>
            </a:spcAft>
            <a:buFont typeface="Arial" panose="020B0604020202020204" pitchFamily="34" charset="0"/>
            <a:buChar char="•"/>
          </a:pPr>
          <a:r>
            <a:rPr lang="pt-BR" sz="1100" b="1">
              <a:latin typeface="Arial" panose="020B0604020202020204" pitchFamily="34" charset="0"/>
              <a:cs typeface="Arial" panose="020B0604020202020204" pitchFamily="34" charset="0"/>
            </a:rPr>
            <a:t>(COMPONENTES FINANCEIROS)</a:t>
          </a:r>
        </a:p>
        <a:p>
          <a:pPr>
            <a:spcAft>
              <a:spcPts val="0"/>
            </a:spcAft>
            <a:buNone/>
          </a:pPr>
          <a:endParaRPr lang="pt-BR" sz="5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B76FB-0E56-4E8D-AE73-396AE7FE40A4}" type="parTrans" cxnId="{277B58ED-E7C0-4D65-A7BB-988EF78D9112}">
      <dgm:prSet custT="1"/>
      <dgm:spPr/>
      <dgm:t>
        <a:bodyPr/>
        <a:lstStyle/>
        <a:p>
          <a:endParaRPr lang="pt-BR" sz="400"/>
        </a:p>
      </dgm:t>
    </dgm:pt>
    <dgm:pt modelId="{120D8375-D828-4C08-A673-EFADA78B7598}" type="sibTrans" cxnId="{277B58ED-E7C0-4D65-A7BB-988EF78D9112}">
      <dgm:prSet/>
      <dgm:spPr/>
      <dgm:t>
        <a:bodyPr/>
        <a:lstStyle/>
        <a:p>
          <a:endParaRPr lang="pt-BR" sz="1400"/>
        </a:p>
      </dgm:t>
    </dgm:pt>
    <dgm:pt modelId="{E6192C3A-4A97-4158-80CF-43577E9CF770}">
      <dgm:prSet custT="1"/>
      <dgm:spPr/>
      <dgm:t>
        <a:bodyPr/>
        <a:lstStyle/>
        <a:p>
          <a:r>
            <a:rPr lang="pt-BR" sz="2000">
              <a:latin typeface="Arial" panose="020B0604020202020204" pitchFamily="34" charset="0"/>
              <a:cs typeface="Arial" panose="020B0604020202020204" pitchFamily="34" charset="0"/>
            </a:rPr>
            <a:t>Variação nos custos</a:t>
          </a:r>
          <a:endParaRPr lang="pt-BR" sz="2000"/>
        </a:p>
      </dgm:t>
    </dgm:pt>
    <dgm:pt modelId="{25D5DBD2-0C79-4598-9B80-97E83E94830D}" type="parTrans" cxnId="{D8ABDDE4-0C1D-4AF3-A92F-3B28790C9D94}">
      <dgm:prSet custT="1"/>
      <dgm:spPr/>
      <dgm:t>
        <a:bodyPr/>
        <a:lstStyle/>
        <a:p>
          <a:endParaRPr lang="pt-BR" sz="400"/>
        </a:p>
      </dgm:t>
    </dgm:pt>
    <dgm:pt modelId="{32DF0DE7-9A12-41F3-988A-054ADF104484}" type="sibTrans" cxnId="{D8ABDDE4-0C1D-4AF3-A92F-3B28790C9D94}">
      <dgm:prSet/>
      <dgm:spPr/>
      <dgm:t>
        <a:bodyPr/>
        <a:lstStyle/>
        <a:p>
          <a:endParaRPr lang="pt-BR" sz="1600"/>
        </a:p>
      </dgm:t>
    </dgm:pt>
    <dgm:pt modelId="{4517EDBA-EC59-4567-B0F3-1DD305C2637C}">
      <dgm:prSet custT="1"/>
      <dgm:spPr/>
      <dgm:t>
        <a:bodyPr/>
        <a:lstStyle/>
        <a:p>
          <a:r>
            <a:rPr lang="pt-BR" sz="2000">
              <a:latin typeface="Arial" panose="020B0604020202020204" pitchFamily="34" charset="0"/>
              <a:cs typeface="Arial" panose="020B0604020202020204" pitchFamily="34" charset="0"/>
            </a:rPr>
            <a:t>Cesta de Índices de Inflação</a:t>
          </a:r>
          <a:endParaRPr lang="pt-BR" sz="2000"/>
        </a:p>
      </dgm:t>
    </dgm:pt>
    <dgm:pt modelId="{DEE140D2-13C5-4C8A-B178-99FE362C23B8}" type="parTrans" cxnId="{CA2BAFF7-77AA-4820-BA93-8322B02A677A}">
      <dgm:prSet custT="1"/>
      <dgm:spPr/>
      <dgm:t>
        <a:bodyPr/>
        <a:lstStyle/>
        <a:p>
          <a:endParaRPr lang="pt-BR" sz="400"/>
        </a:p>
      </dgm:t>
    </dgm:pt>
    <dgm:pt modelId="{DE4D44A3-8F9E-4809-A91B-05BABD55AF7C}" type="sibTrans" cxnId="{CA2BAFF7-77AA-4820-BA93-8322B02A677A}">
      <dgm:prSet/>
      <dgm:spPr/>
      <dgm:t>
        <a:bodyPr/>
        <a:lstStyle/>
        <a:p>
          <a:endParaRPr lang="pt-BR" sz="1600"/>
        </a:p>
      </dgm:t>
    </dgm:pt>
    <dgm:pt modelId="{82C4C82F-35B5-464F-AC1A-7F034D137A8B}">
      <dgm:prSet custT="1"/>
      <dgm:spPr>
        <a:solidFill>
          <a:srgbClr val="0070C0"/>
        </a:solidFill>
      </dgm:spPr>
      <dgm:t>
        <a:bodyPr/>
        <a:lstStyle/>
        <a:p>
          <a:r>
            <a:rPr lang="pt-BR" sz="2000">
              <a:latin typeface="Arial" panose="020B0604020202020204" pitchFamily="34" charset="0"/>
              <a:cs typeface="Arial" panose="020B0604020202020204" pitchFamily="34" charset="0"/>
            </a:rPr>
            <a:t>Ajustes financeiros</a:t>
          </a:r>
          <a:endParaRPr lang="pt-BR" sz="2000"/>
        </a:p>
      </dgm:t>
    </dgm:pt>
    <dgm:pt modelId="{DD70F090-B7E1-4AEF-ABD2-2148935215FF}" type="parTrans" cxnId="{DBBBCF1A-B863-43F6-A115-F3D4AC2255F4}">
      <dgm:prSet custT="1"/>
      <dgm:spPr/>
      <dgm:t>
        <a:bodyPr/>
        <a:lstStyle/>
        <a:p>
          <a:endParaRPr lang="pt-BR" sz="400"/>
        </a:p>
      </dgm:t>
    </dgm:pt>
    <dgm:pt modelId="{E36538C4-E9D0-4190-902B-222D97B09A96}" type="sibTrans" cxnId="{DBBBCF1A-B863-43F6-A115-F3D4AC2255F4}">
      <dgm:prSet/>
      <dgm:spPr/>
      <dgm:t>
        <a:bodyPr/>
        <a:lstStyle/>
        <a:p>
          <a:endParaRPr lang="pt-BR" sz="1600"/>
        </a:p>
      </dgm:t>
    </dgm:pt>
    <dgm:pt modelId="{75A0CFBD-1D1E-4D3C-B27E-5AB5532F3190}" type="pres">
      <dgm:prSet presAssocID="{A73F04D9-7185-4AF2-885E-DCBCB143E8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CF9F0E-E2EE-4774-A6E9-3426A0E11C2A}" type="pres">
      <dgm:prSet presAssocID="{3E7AD415-9E3C-40A0-BE97-E8AFE90D5D94}" presName="root1" presStyleCnt="0"/>
      <dgm:spPr/>
    </dgm:pt>
    <dgm:pt modelId="{6C3620F7-8C64-4DA1-A2DD-FAFFE4A501A5}" type="pres">
      <dgm:prSet presAssocID="{3E7AD415-9E3C-40A0-BE97-E8AFE90D5D94}" presName="LevelOneTextNode" presStyleLbl="node0" presStyleIdx="0" presStyleCnt="1" custScaleX="143445" custScaleY="91390" custLinFactNeighborX="-118" custLinFactNeighborY="-17703">
        <dgm:presLayoutVars>
          <dgm:chPref val="3"/>
        </dgm:presLayoutVars>
      </dgm:prSet>
      <dgm:spPr/>
    </dgm:pt>
    <dgm:pt modelId="{E202714E-3008-4E5A-AB0F-24A50B6D84CE}" type="pres">
      <dgm:prSet presAssocID="{3E7AD415-9E3C-40A0-BE97-E8AFE90D5D94}" presName="level2hierChild" presStyleCnt="0"/>
      <dgm:spPr/>
    </dgm:pt>
    <dgm:pt modelId="{FD931DCD-3BF2-404B-B564-10E3E03C0C0E}" type="pres">
      <dgm:prSet presAssocID="{638A7B76-704B-4038-A6F5-514D544FE660}" presName="conn2-1" presStyleLbl="parChTrans1D2" presStyleIdx="0" presStyleCnt="3"/>
      <dgm:spPr/>
    </dgm:pt>
    <dgm:pt modelId="{0B741531-74E3-430F-9EE5-16A31228749E}" type="pres">
      <dgm:prSet presAssocID="{638A7B76-704B-4038-A6F5-514D544FE660}" presName="connTx" presStyleLbl="parChTrans1D2" presStyleIdx="0" presStyleCnt="3"/>
      <dgm:spPr/>
    </dgm:pt>
    <dgm:pt modelId="{81E79853-B748-4BBC-B49C-29AF8167F3DF}" type="pres">
      <dgm:prSet presAssocID="{79998000-7EE4-4F18-A3CE-2AC7215E1988}" presName="root2" presStyleCnt="0"/>
      <dgm:spPr/>
    </dgm:pt>
    <dgm:pt modelId="{40E94D96-667D-4A99-8E5E-6BF0B2B35050}" type="pres">
      <dgm:prSet presAssocID="{79998000-7EE4-4F18-A3CE-2AC7215E1988}" presName="LevelTwoTextNode" presStyleLbl="node2" presStyleIdx="0" presStyleCnt="3" custScaleX="133240" custScaleY="109604" custLinFactY="-30750" custLinFactNeighborX="-13543" custLinFactNeighborY="-100000">
        <dgm:presLayoutVars>
          <dgm:chPref val="3"/>
        </dgm:presLayoutVars>
      </dgm:prSet>
      <dgm:spPr/>
    </dgm:pt>
    <dgm:pt modelId="{583561D9-11C4-42E2-BE64-1BDB95D684C5}" type="pres">
      <dgm:prSet presAssocID="{79998000-7EE4-4F18-A3CE-2AC7215E1988}" presName="level3hierChild" presStyleCnt="0"/>
      <dgm:spPr/>
    </dgm:pt>
    <dgm:pt modelId="{86E66E16-7CB1-4A16-8F4A-D755DD06C107}" type="pres">
      <dgm:prSet presAssocID="{25D5DBD2-0C79-4598-9B80-97E83E94830D}" presName="conn2-1" presStyleLbl="parChTrans1D3" presStyleIdx="0" presStyleCnt="3"/>
      <dgm:spPr/>
    </dgm:pt>
    <dgm:pt modelId="{9FE585B6-3802-4295-8DB8-C8B64F62BA5F}" type="pres">
      <dgm:prSet presAssocID="{25D5DBD2-0C79-4598-9B80-97E83E94830D}" presName="connTx" presStyleLbl="parChTrans1D3" presStyleIdx="0" presStyleCnt="3"/>
      <dgm:spPr/>
    </dgm:pt>
    <dgm:pt modelId="{9E380441-3AE1-4CCE-97DE-AE55CAC8A2F6}" type="pres">
      <dgm:prSet presAssocID="{E6192C3A-4A97-4158-80CF-43577E9CF770}" presName="root2" presStyleCnt="0"/>
      <dgm:spPr/>
    </dgm:pt>
    <dgm:pt modelId="{08C91DB7-0321-49F2-99F9-B4E704DCB942}" type="pres">
      <dgm:prSet presAssocID="{E6192C3A-4A97-4158-80CF-43577E9CF770}" presName="LevelTwoTextNode" presStyleLbl="node3" presStyleIdx="0" presStyleCnt="3" custScaleX="127112" custScaleY="113442" custLinFactY="-35834" custLinFactNeighborX="-23298" custLinFactNeighborY="-100000">
        <dgm:presLayoutVars>
          <dgm:chPref val="3"/>
        </dgm:presLayoutVars>
      </dgm:prSet>
      <dgm:spPr/>
    </dgm:pt>
    <dgm:pt modelId="{5CC5313A-E3A3-4D7B-8981-46964C706120}" type="pres">
      <dgm:prSet presAssocID="{E6192C3A-4A97-4158-80CF-43577E9CF770}" presName="level3hierChild" presStyleCnt="0"/>
      <dgm:spPr/>
    </dgm:pt>
    <dgm:pt modelId="{F2B90A3F-97CA-40E3-8AD6-AB8021EAF500}" type="pres">
      <dgm:prSet presAssocID="{88FAEAE2-480A-4062-9E60-78E534664B9F}" presName="conn2-1" presStyleLbl="parChTrans1D2" presStyleIdx="1" presStyleCnt="3"/>
      <dgm:spPr/>
    </dgm:pt>
    <dgm:pt modelId="{E692BFB3-3034-4496-962F-7346A80A11A3}" type="pres">
      <dgm:prSet presAssocID="{88FAEAE2-480A-4062-9E60-78E534664B9F}" presName="connTx" presStyleLbl="parChTrans1D2" presStyleIdx="1" presStyleCnt="3"/>
      <dgm:spPr/>
    </dgm:pt>
    <dgm:pt modelId="{704DFCB6-4A2B-403E-8130-19CC804E1E38}" type="pres">
      <dgm:prSet presAssocID="{E9724278-2B47-49D0-9A42-5B1A471D83A4}" presName="root2" presStyleCnt="0"/>
      <dgm:spPr/>
    </dgm:pt>
    <dgm:pt modelId="{1818A991-1763-4D5C-83BC-F57DD7784F8B}" type="pres">
      <dgm:prSet presAssocID="{E9724278-2B47-49D0-9A42-5B1A471D83A4}" presName="LevelTwoTextNode" presStyleLbl="node2" presStyleIdx="1" presStyleCnt="3" custScaleX="131103" custScaleY="102350" custLinFactNeighborX="-13743" custLinFactNeighborY="-13495">
        <dgm:presLayoutVars>
          <dgm:chPref val="3"/>
        </dgm:presLayoutVars>
      </dgm:prSet>
      <dgm:spPr/>
    </dgm:pt>
    <dgm:pt modelId="{5C9BF4CB-2087-4027-9D15-60FDA6ECC37C}" type="pres">
      <dgm:prSet presAssocID="{E9724278-2B47-49D0-9A42-5B1A471D83A4}" presName="level3hierChild" presStyleCnt="0"/>
      <dgm:spPr/>
    </dgm:pt>
    <dgm:pt modelId="{70BF1D9C-62F1-41E1-BD5B-7BF2B4BCD4F3}" type="pres">
      <dgm:prSet presAssocID="{DEE140D2-13C5-4C8A-B178-99FE362C23B8}" presName="conn2-1" presStyleLbl="parChTrans1D3" presStyleIdx="1" presStyleCnt="3"/>
      <dgm:spPr/>
    </dgm:pt>
    <dgm:pt modelId="{19DB56BA-F140-400E-B541-9528814F72AC}" type="pres">
      <dgm:prSet presAssocID="{DEE140D2-13C5-4C8A-B178-99FE362C23B8}" presName="connTx" presStyleLbl="parChTrans1D3" presStyleIdx="1" presStyleCnt="3"/>
      <dgm:spPr/>
    </dgm:pt>
    <dgm:pt modelId="{DDF6015D-1DE3-4718-A26D-D9872015346C}" type="pres">
      <dgm:prSet presAssocID="{4517EDBA-EC59-4567-B0F3-1DD305C2637C}" presName="root2" presStyleCnt="0"/>
      <dgm:spPr/>
    </dgm:pt>
    <dgm:pt modelId="{D478A212-777F-47CF-B6D0-2D19E87AD19F}" type="pres">
      <dgm:prSet presAssocID="{4517EDBA-EC59-4567-B0F3-1DD305C2637C}" presName="LevelTwoTextNode" presStyleLbl="node3" presStyleIdx="1" presStyleCnt="3" custScaleX="126261" custLinFactNeighborX="-20571" custLinFactNeighborY="-13044">
        <dgm:presLayoutVars>
          <dgm:chPref val="3"/>
        </dgm:presLayoutVars>
      </dgm:prSet>
      <dgm:spPr/>
    </dgm:pt>
    <dgm:pt modelId="{EA881D1A-C593-441D-BEC4-9A57D79D1A11}" type="pres">
      <dgm:prSet presAssocID="{4517EDBA-EC59-4567-B0F3-1DD305C2637C}" presName="level3hierChild" presStyleCnt="0"/>
      <dgm:spPr/>
    </dgm:pt>
    <dgm:pt modelId="{C481BFE9-DEC2-4D04-B48B-ED5AD2454C0E}" type="pres">
      <dgm:prSet presAssocID="{261B76FB-0E56-4E8D-AE73-396AE7FE40A4}" presName="conn2-1" presStyleLbl="parChTrans1D2" presStyleIdx="2" presStyleCnt="3"/>
      <dgm:spPr/>
    </dgm:pt>
    <dgm:pt modelId="{AB6D00E1-4C39-4CFD-8C4A-0140FCD6F030}" type="pres">
      <dgm:prSet presAssocID="{261B76FB-0E56-4E8D-AE73-396AE7FE40A4}" presName="connTx" presStyleLbl="parChTrans1D2" presStyleIdx="2" presStyleCnt="3"/>
      <dgm:spPr/>
    </dgm:pt>
    <dgm:pt modelId="{9809F5E9-17F6-402B-BD90-BFD24653E31B}" type="pres">
      <dgm:prSet presAssocID="{DB87A768-6FC3-4BD4-955E-FEF1D777680F}" presName="root2" presStyleCnt="0"/>
      <dgm:spPr/>
    </dgm:pt>
    <dgm:pt modelId="{9AB04B94-5249-4F34-903C-32E470BDAD71}" type="pres">
      <dgm:prSet presAssocID="{DB87A768-6FC3-4BD4-955E-FEF1D777680F}" presName="LevelTwoTextNode" presStyleLbl="node2" presStyleIdx="2" presStyleCnt="3" custScaleX="131417" custScaleY="115046" custLinFactNeighborX="-10388" custLinFactNeighborY="58977">
        <dgm:presLayoutVars>
          <dgm:chPref val="3"/>
        </dgm:presLayoutVars>
      </dgm:prSet>
      <dgm:spPr/>
    </dgm:pt>
    <dgm:pt modelId="{39E252D7-C740-4E1A-A123-1937E80612E9}" type="pres">
      <dgm:prSet presAssocID="{DB87A768-6FC3-4BD4-955E-FEF1D777680F}" presName="level3hierChild" presStyleCnt="0"/>
      <dgm:spPr/>
    </dgm:pt>
    <dgm:pt modelId="{58B24D08-54BD-4F7B-A4D6-E034DCA9D18B}" type="pres">
      <dgm:prSet presAssocID="{DD70F090-B7E1-4AEF-ABD2-2148935215FF}" presName="conn2-1" presStyleLbl="parChTrans1D3" presStyleIdx="2" presStyleCnt="3"/>
      <dgm:spPr/>
    </dgm:pt>
    <dgm:pt modelId="{CABBD72E-8C15-4272-9F12-2A5EE248EF6B}" type="pres">
      <dgm:prSet presAssocID="{DD70F090-B7E1-4AEF-ABD2-2148935215FF}" presName="connTx" presStyleLbl="parChTrans1D3" presStyleIdx="2" presStyleCnt="3"/>
      <dgm:spPr/>
    </dgm:pt>
    <dgm:pt modelId="{BB698C42-6288-413D-A85F-3E410EC24E6B}" type="pres">
      <dgm:prSet presAssocID="{82C4C82F-35B5-464F-AC1A-7F034D137A8B}" presName="root2" presStyleCnt="0"/>
      <dgm:spPr/>
    </dgm:pt>
    <dgm:pt modelId="{4AE3FD3E-3D8E-4CEB-805A-A4ECF2C1D4E2}" type="pres">
      <dgm:prSet presAssocID="{82C4C82F-35B5-464F-AC1A-7F034D137A8B}" presName="LevelTwoTextNode" presStyleLbl="node3" presStyleIdx="2" presStyleCnt="3" custScaleX="123934" custLinFactNeighborX="-18062" custLinFactNeighborY="58472">
        <dgm:presLayoutVars>
          <dgm:chPref val="3"/>
        </dgm:presLayoutVars>
      </dgm:prSet>
      <dgm:spPr/>
    </dgm:pt>
    <dgm:pt modelId="{64773CF8-C105-4B72-A005-C33D1D6012FD}" type="pres">
      <dgm:prSet presAssocID="{82C4C82F-35B5-464F-AC1A-7F034D137A8B}" presName="level3hierChild" presStyleCnt="0"/>
      <dgm:spPr/>
    </dgm:pt>
  </dgm:ptLst>
  <dgm:cxnLst>
    <dgm:cxn modelId="{17F0DC0A-7390-4DBA-95EC-6FBAFA44656A}" type="presOf" srcId="{88FAEAE2-480A-4062-9E60-78E534664B9F}" destId="{F2B90A3F-97CA-40E3-8AD6-AB8021EAF500}" srcOrd="0" destOrd="0" presId="urn:microsoft.com/office/officeart/2005/8/layout/hierarchy2"/>
    <dgm:cxn modelId="{F66AFE0A-851B-4735-8CD8-655F8B0818F9}" type="presOf" srcId="{25D5DBD2-0C79-4598-9B80-97E83E94830D}" destId="{9FE585B6-3802-4295-8DB8-C8B64F62BA5F}" srcOrd="1" destOrd="0" presId="urn:microsoft.com/office/officeart/2005/8/layout/hierarchy2"/>
    <dgm:cxn modelId="{388FD00C-8EF4-4547-85EF-FDA7BAF12AB8}" type="presOf" srcId="{638A7B76-704B-4038-A6F5-514D544FE660}" destId="{0B741531-74E3-430F-9EE5-16A31228749E}" srcOrd="1" destOrd="0" presId="urn:microsoft.com/office/officeart/2005/8/layout/hierarchy2"/>
    <dgm:cxn modelId="{0B3A440D-35ED-4351-862A-A4E252B313AD}" type="presOf" srcId="{261B76FB-0E56-4E8D-AE73-396AE7FE40A4}" destId="{AB6D00E1-4C39-4CFD-8C4A-0140FCD6F030}" srcOrd="1" destOrd="0" presId="urn:microsoft.com/office/officeart/2005/8/layout/hierarchy2"/>
    <dgm:cxn modelId="{C422E610-30A9-4C0F-B4EE-DA3E76A80A2A}" srcId="{3E7AD415-9E3C-40A0-BE97-E8AFE90D5D94}" destId="{E9724278-2B47-49D0-9A42-5B1A471D83A4}" srcOrd="1" destOrd="0" parTransId="{88FAEAE2-480A-4062-9E60-78E534664B9F}" sibTransId="{5B28E223-3A70-402E-8F56-6871709D7C21}"/>
    <dgm:cxn modelId="{871A1E18-D850-4E77-81E2-BACB577D0133}" type="presOf" srcId="{638A7B76-704B-4038-A6F5-514D544FE660}" destId="{FD931DCD-3BF2-404B-B564-10E3E03C0C0E}" srcOrd="0" destOrd="0" presId="urn:microsoft.com/office/officeart/2005/8/layout/hierarchy2"/>
    <dgm:cxn modelId="{DBBBCF1A-B863-43F6-A115-F3D4AC2255F4}" srcId="{DB87A768-6FC3-4BD4-955E-FEF1D777680F}" destId="{82C4C82F-35B5-464F-AC1A-7F034D137A8B}" srcOrd="0" destOrd="0" parTransId="{DD70F090-B7E1-4AEF-ABD2-2148935215FF}" sibTransId="{E36538C4-E9D0-4190-902B-222D97B09A96}"/>
    <dgm:cxn modelId="{D67DFF29-AF6A-4B4A-B91B-BEC48EB4CD70}" type="presOf" srcId="{DB87A768-6FC3-4BD4-955E-FEF1D777680F}" destId="{9AB04B94-5249-4F34-903C-32E470BDAD71}" srcOrd="0" destOrd="0" presId="urn:microsoft.com/office/officeart/2005/8/layout/hierarchy2"/>
    <dgm:cxn modelId="{3870333F-688F-472E-B523-F1E3BC30F417}" type="presOf" srcId="{25D5DBD2-0C79-4598-9B80-97E83E94830D}" destId="{86E66E16-7CB1-4A16-8F4A-D755DD06C107}" srcOrd="0" destOrd="0" presId="urn:microsoft.com/office/officeart/2005/8/layout/hierarchy2"/>
    <dgm:cxn modelId="{64C5D542-66DD-4F2A-9DB1-08C0E70B8BC5}" type="presOf" srcId="{82C4C82F-35B5-464F-AC1A-7F034D137A8B}" destId="{4AE3FD3E-3D8E-4CEB-805A-A4ECF2C1D4E2}" srcOrd="0" destOrd="0" presId="urn:microsoft.com/office/officeart/2005/8/layout/hierarchy2"/>
    <dgm:cxn modelId="{E60B5746-ACDB-40F4-BEBB-4AC6CE8856EB}" type="presOf" srcId="{DEE140D2-13C5-4C8A-B178-99FE362C23B8}" destId="{70BF1D9C-62F1-41E1-BD5B-7BF2B4BCD4F3}" srcOrd="0" destOrd="0" presId="urn:microsoft.com/office/officeart/2005/8/layout/hierarchy2"/>
    <dgm:cxn modelId="{A3F4984A-3AF4-4BE0-B1F9-EDA9B34FBE13}" type="presOf" srcId="{DD70F090-B7E1-4AEF-ABD2-2148935215FF}" destId="{58B24D08-54BD-4F7B-A4D6-E034DCA9D18B}" srcOrd="0" destOrd="0" presId="urn:microsoft.com/office/officeart/2005/8/layout/hierarchy2"/>
    <dgm:cxn modelId="{25FF7D8F-9EFB-49B8-9371-5158C1DBFC74}" type="presOf" srcId="{261B76FB-0E56-4E8D-AE73-396AE7FE40A4}" destId="{C481BFE9-DEC2-4D04-B48B-ED5AD2454C0E}" srcOrd="0" destOrd="0" presId="urn:microsoft.com/office/officeart/2005/8/layout/hierarchy2"/>
    <dgm:cxn modelId="{0342A392-AA66-4417-8029-3186EE209B10}" type="presOf" srcId="{A73F04D9-7185-4AF2-885E-DCBCB143E847}" destId="{75A0CFBD-1D1E-4D3C-B27E-5AB5532F3190}" srcOrd="0" destOrd="0" presId="urn:microsoft.com/office/officeart/2005/8/layout/hierarchy2"/>
    <dgm:cxn modelId="{A2F7AD9D-CD74-4A52-AE02-AD5C897A1866}" type="presOf" srcId="{E6192C3A-4A97-4158-80CF-43577E9CF770}" destId="{08C91DB7-0321-49F2-99F9-B4E704DCB942}" srcOrd="0" destOrd="0" presId="urn:microsoft.com/office/officeart/2005/8/layout/hierarchy2"/>
    <dgm:cxn modelId="{A48A14A3-24DE-4C43-9C28-8621D86F105C}" type="presOf" srcId="{DEE140D2-13C5-4C8A-B178-99FE362C23B8}" destId="{19DB56BA-F140-400E-B541-9528814F72AC}" srcOrd="1" destOrd="0" presId="urn:microsoft.com/office/officeart/2005/8/layout/hierarchy2"/>
    <dgm:cxn modelId="{828A8FA8-B9F2-425F-8E54-D9FBDA853472}" type="presOf" srcId="{88FAEAE2-480A-4062-9E60-78E534664B9F}" destId="{E692BFB3-3034-4496-962F-7346A80A11A3}" srcOrd="1" destOrd="0" presId="urn:microsoft.com/office/officeart/2005/8/layout/hierarchy2"/>
    <dgm:cxn modelId="{7A0DFCB4-6942-420E-A3CF-4C71B273B0A1}" srcId="{3E7AD415-9E3C-40A0-BE97-E8AFE90D5D94}" destId="{79998000-7EE4-4F18-A3CE-2AC7215E1988}" srcOrd="0" destOrd="0" parTransId="{638A7B76-704B-4038-A6F5-514D544FE660}" sibTransId="{549A8AA8-2B70-4971-803A-D4939026D21C}"/>
    <dgm:cxn modelId="{FDA38EB8-C166-406A-A928-B7BC239DC55A}" type="presOf" srcId="{DD70F090-B7E1-4AEF-ABD2-2148935215FF}" destId="{CABBD72E-8C15-4272-9F12-2A5EE248EF6B}" srcOrd="1" destOrd="0" presId="urn:microsoft.com/office/officeart/2005/8/layout/hierarchy2"/>
    <dgm:cxn modelId="{B47D41C0-A18C-4589-B6A6-82D5258E3486}" type="presOf" srcId="{3E7AD415-9E3C-40A0-BE97-E8AFE90D5D94}" destId="{6C3620F7-8C64-4DA1-A2DD-FAFFE4A501A5}" srcOrd="0" destOrd="0" presId="urn:microsoft.com/office/officeart/2005/8/layout/hierarchy2"/>
    <dgm:cxn modelId="{4A0642C7-3517-4405-A266-FC8E74F501EE}" type="presOf" srcId="{4517EDBA-EC59-4567-B0F3-1DD305C2637C}" destId="{D478A212-777F-47CF-B6D0-2D19E87AD19F}" srcOrd="0" destOrd="0" presId="urn:microsoft.com/office/officeart/2005/8/layout/hierarchy2"/>
    <dgm:cxn modelId="{652634D9-ADE1-4420-AF29-71DCFF9DFE8D}" type="presOf" srcId="{79998000-7EE4-4F18-A3CE-2AC7215E1988}" destId="{40E94D96-667D-4A99-8E5E-6BF0B2B35050}" srcOrd="0" destOrd="0" presId="urn:microsoft.com/office/officeart/2005/8/layout/hierarchy2"/>
    <dgm:cxn modelId="{D8ABDDE4-0C1D-4AF3-A92F-3B28790C9D94}" srcId="{79998000-7EE4-4F18-A3CE-2AC7215E1988}" destId="{E6192C3A-4A97-4158-80CF-43577E9CF770}" srcOrd="0" destOrd="0" parTransId="{25D5DBD2-0C79-4598-9B80-97E83E94830D}" sibTransId="{32DF0DE7-9A12-41F3-988A-054ADF104484}"/>
    <dgm:cxn modelId="{221DB5E6-4426-4295-AB81-52672C506B27}" type="presOf" srcId="{E9724278-2B47-49D0-9A42-5B1A471D83A4}" destId="{1818A991-1763-4D5C-83BC-F57DD7784F8B}" srcOrd="0" destOrd="0" presId="urn:microsoft.com/office/officeart/2005/8/layout/hierarchy2"/>
    <dgm:cxn modelId="{277B58ED-E7C0-4D65-A7BB-988EF78D9112}" srcId="{3E7AD415-9E3C-40A0-BE97-E8AFE90D5D94}" destId="{DB87A768-6FC3-4BD4-955E-FEF1D777680F}" srcOrd="2" destOrd="0" parTransId="{261B76FB-0E56-4E8D-AE73-396AE7FE40A4}" sibTransId="{120D8375-D828-4C08-A673-EFADA78B7598}"/>
    <dgm:cxn modelId="{6CB301EE-7485-4228-9671-0655D2BF7727}" srcId="{A73F04D9-7185-4AF2-885E-DCBCB143E847}" destId="{3E7AD415-9E3C-40A0-BE97-E8AFE90D5D94}" srcOrd="0" destOrd="0" parTransId="{0D2053B5-4E16-46A1-BD47-E6CC93B30441}" sibTransId="{C3686C25-2871-4830-8676-AFDC310B760E}"/>
    <dgm:cxn modelId="{CA2BAFF7-77AA-4820-BA93-8322B02A677A}" srcId="{E9724278-2B47-49D0-9A42-5B1A471D83A4}" destId="{4517EDBA-EC59-4567-B0F3-1DD305C2637C}" srcOrd="0" destOrd="0" parTransId="{DEE140D2-13C5-4C8A-B178-99FE362C23B8}" sibTransId="{DE4D44A3-8F9E-4809-A91B-05BABD55AF7C}"/>
    <dgm:cxn modelId="{5379A815-E84A-4BC7-8BC5-184478AF133B}" type="presParOf" srcId="{75A0CFBD-1D1E-4D3C-B27E-5AB5532F3190}" destId="{25CF9F0E-E2EE-4774-A6E9-3426A0E11C2A}" srcOrd="0" destOrd="0" presId="urn:microsoft.com/office/officeart/2005/8/layout/hierarchy2"/>
    <dgm:cxn modelId="{67101FAC-0C3B-454B-A8E4-F1DA286B7333}" type="presParOf" srcId="{25CF9F0E-E2EE-4774-A6E9-3426A0E11C2A}" destId="{6C3620F7-8C64-4DA1-A2DD-FAFFE4A501A5}" srcOrd="0" destOrd="0" presId="urn:microsoft.com/office/officeart/2005/8/layout/hierarchy2"/>
    <dgm:cxn modelId="{155FEB56-B502-4EC2-B7A3-4907AA1BEA46}" type="presParOf" srcId="{25CF9F0E-E2EE-4774-A6E9-3426A0E11C2A}" destId="{E202714E-3008-4E5A-AB0F-24A50B6D84CE}" srcOrd="1" destOrd="0" presId="urn:microsoft.com/office/officeart/2005/8/layout/hierarchy2"/>
    <dgm:cxn modelId="{B6078EB8-85CC-4FA9-8F48-16A64221DB44}" type="presParOf" srcId="{E202714E-3008-4E5A-AB0F-24A50B6D84CE}" destId="{FD931DCD-3BF2-404B-B564-10E3E03C0C0E}" srcOrd="0" destOrd="0" presId="urn:microsoft.com/office/officeart/2005/8/layout/hierarchy2"/>
    <dgm:cxn modelId="{1B8B3BE5-D5E7-4B40-8E61-65C83FE203A0}" type="presParOf" srcId="{FD931DCD-3BF2-404B-B564-10E3E03C0C0E}" destId="{0B741531-74E3-430F-9EE5-16A31228749E}" srcOrd="0" destOrd="0" presId="urn:microsoft.com/office/officeart/2005/8/layout/hierarchy2"/>
    <dgm:cxn modelId="{D46E7E42-10C0-40D4-A548-51C09DFD00DE}" type="presParOf" srcId="{E202714E-3008-4E5A-AB0F-24A50B6D84CE}" destId="{81E79853-B748-4BBC-B49C-29AF8167F3DF}" srcOrd="1" destOrd="0" presId="urn:microsoft.com/office/officeart/2005/8/layout/hierarchy2"/>
    <dgm:cxn modelId="{17401112-6246-41DB-99D1-B14B0FD67AA6}" type="presParOf" srcId="{81E79853-B748-4BBC-B49C-29AF8167F3DF}" destId="{40E94D96-667D-4A99-8E5E-6BF0B2B35050}" srcOrd="0" destOrd="0" presId="urn:microsoft.com/office/officeart/2005/8/layout/hierarchy2"/>
    <dgm:cxn modelId="{77717080-3415-4097-A8AE-8118C2DC460F}" type="presParOf" srcId="{81E79853-B748-4BBC-B49C-29AF8167F3DF}" destId="{583561D9-11C4-42E2-BE64-1BDB95D684C5}" srcOrd="1" destOrd="0" presId="urn:microsoft.com/office/officeart/2005/8/layout/hierarchy2"/>
    <dgm:cxn modelId="{294C1C56-E588-4292-A73D-9AD02AF0834D}" type="presParOf" srcId="{583561D9-11C4-42E2-BE64-1BDB95D684C5}" destId="{86E66E16-7CB1-4A16-8F4A-D755DD06C107}" srcOrd="0" destOrd="0" presId="urn:microsoft.com/office/officeart/2005/8/layout/hierarchy2"/>
    <dgm:cxn modelId="{3D15544C-5513-472B-A19B-1B6A031D602C}" type="presParOf" srcId="{86E66E16-7CB1-4A16-8F4A-D755DD06C107}" destId="{9FE585B6-3802-4295-8DB8-C8B64F62BA5F}" srcOrd="0" destOrd="0" presId="urn:microsoft.com/office/officeart/2005/8/layout/hierarchy2"/>
    <dgm:cxn modelId="{F55592A5-5CAE-400F-8132-5F1B33F2E0A2}" type="presParOf" srcId="{583561D9-11C4-42E2-BE64-1BDB95D684C5}" destId="{9E380441-3AE1-4CCE-97DE-AE55CAC8A2F6}" srcOrd="1" destOrd="0" presId="urn:microsoft.com/office/officeart/2005/8/layout/hierarchy2"/>
    <dgm:cxn modelId="{0CBE2383-CFA2-4695-B7A0-72F5529477AF}" type="presParOf" srcId="{9E380441-3AE1-4CCE-97DE-AE55CAC8A2F6}" destId="{08C91DB7-0321-49F2-99F9-B4E704DCB942}" srcOrd="0" destOrd="0" presId="urn:microsoft.com/office/officeart/2005/8/layout/hierarchy2"/>
    <dgm:cxn modelId="{8739B400-3185-42A5-80D7-BE73372E02CA}" type="presParOf" srcId="{9E380441-3AE1-4CCE-97DE-AE55CAC8A2F6}" destId="{5CC5313A-E3A3-4D7B-8981-46964C706120}" srcOrd="1" destOrd="0" presId="urn:microsoft.com/office/officeart/2005/8/layout/hierarchy2"/>
    <dgm:cxn modelId="{6903BF4C-6847-4206-83A1-1556F4ABAAAC}" type="presParOf" srcId="{E202714E-3008-4E5A-AB0F-24A50B6D84CE}" destId="{F2B90A3F-97CA-40E3-8AD6-AB8021EAF500}" srcOrd="2" destOrd="0" presId="urn:microsoft.com/office/officeart/2005/8/layout/hierarchy2"/>
    <dgm:cxn modelId="{49B01224-8B2B-4F23-99BB-64A3F9B7E9B6}" type="presParOf" srcId="{F2B90A3F-97CA-40E3-8AD6-AB8021EAF500}" destId="{E692BFB3-3034-4496-962F-7346A80A11A3}" srcOrd="0" destOrd="0" presId="urn:microsoft.com/office/officeart/2005/8/layout/hierarchy2"/>
    <dgm:cxn modelId="{47E430F5-97FF-4711-AD71-06DB4013C97E}" type="presParOf" srcId="{E202714E-3008-4E5A-AB0F-24A50B6D84CE}" destId="{704DFCB6-4A2B-403E-8130-19CC804E1E38}" srcOrd="3" destOrd="0" presId="urn:microsoft.com/office/officeart/2005/8/layout/hierarchy2"/>
    <dgm:cxn modelId="{78967F36-18A1-4823-B175-DECF8094B2C2}" type="presParOf" srcId="{704DFCB6-4A2B-403E-8130-19CC804E1E38}" destId="{1818A991-1763-4D5C-83BC-F57DD7784F8B}" srcOrd="0" destOrd="0" presId="urn:microsoft.com/office/officeart/2005/8/layout/hierarchy2"/>
    <dgm:cxn modelId="{23321B56-E807-4EED-8956-EBCAF7CFA418}" type="presParOf" srcId="{704DFCB6-4A2B-403E-8130-19CC804E1E38}" destId="{5C9BF4CB-2087-4027-9D15-60FDA6ECC37C}" srcOrd="1" destOrd="0" presId="urn:microsoft.com/office/officeart/2005/8/layout/hierarchy2"/>
    <dgm:cxn modelId="{D0BF62C7-03E6-4474-82F7-CCC0B02D7E3A}" type="presParOf" srcId="{5C9BF4CB-2087-4027-9D15-60FDA6ECC37C}" destId="{70BF1D9C-62F1-41E1-BD5B-7BF2B4BCD4F3}" srcOrd="0" destOrd="0" presId="urn:microsoft.com/office/officeart/2005/8/layout/hierarchy2"/>
    <dgm:cxn modelId="{AFBBA95F-F462-4F13-B9A7-BAB4C5B6D206}" type="presParOf" srcId="{70BF1D9C-62F1-41E1-BD5B-7BF2B4BCD4F3}" destId="{19DB56BA-F140-400E-B541-9528814F72AC}" srcOrd="0" destOrd="0" presId="urn:microsoft.com/office/officeart/2005/8/layout/hierarchy2"/>
    <dgm:cxn modelId="{492E0E92-F5DE-4B1F-8305-18F8C8809F12}" type="presParOf" srcId="{5C9BF4CB-2087-4027-9D15-60FDA6ECC37C}" destId="{DDF6015D-1DE3-4718-A26D-D9872015346C}" srcOrd="1" destOrd="0" presId="urn:microsoft.com/office/officeart/2005/8/layout/hierarchy2"/>
    <dgm:cxn modelId="{5A44A8AE-8533-4A2E-8B79-E415F2DEE0C6}" type="presParOf" srcId="{DDF6015D-1DE3-4718-A26D-D9872015346C}" destId="{D478A212-777F-47CF-B6D0-2D19E87AD19F}" srcOrd="0" destOrd="0" presId="urn:microsoft.com/office/officeart/2005/8/layout/hierarchy2"/>
    <dgm:cxn modelId="{427BB19C-AE58-4F8D-91F8-349A88B260ED}" type="presParOf" srcId="{DDF6015D-1DE3-4718-A26D-D9872015346C}" destId="{EA881D1A-C593-441D-BEC4-9A57D79D1A11}" srcOrd="1" destOrd="0" presId="urn:microsoft.com/office/officeart/2005/8/layout/hierarchy2"/>
    <dgm:cxn modelId="{3512EDD3-F943-4BFE-B6B5-F139CBCC6F71}" type="presParOf" srcId="{E202714E-3008-4E5A-AB0F-24A50B6D84CE}" destId="{C481BFE9-DEC2-4D04-B48B-ED5AD2454C0E}" srcOrd="4" destOrd="0" presId="urn:microsoft.com/office/officeart/2005/8/layout/hierarchy2"/>
    <dgm:cxn modelId="{C18B1C74-6089-467B-89E8-ABC67189B074}" type="presParOf" srcId="{C481BFE9-DEC2-4D04-B48B-ED5AD2454C0E}" destId="{AB6D00E1-4C39-4CFD-8C4A-0140FCD6F030}" srcOrd="0" destOrd="0" presId="urn:microsoft.com/office/officeart/2005/8/layout/hierarchy2"/>
    <dgm:cxn modelId="{B18F147A-2409-4D52-929C-9EA91A108294}" type="presParOf" srcId="{E202714E-3008-4E5A-AB0F-24A50B6D84CE}" destId="{9809F5E9-17F6-402B-BD90-BFD24653E31B}" srcOrd="5" destOrd="0" presId="urn:microsoft.com/office/officeart/2005/8/layout/hierarchy2"/>
    <dgm:cxn modelId="{01D46D3A-E1D4-4746-B037-5955379AC4C7}" type="presParOf" srcId="{9809F5E9-17F6-402B-BD90-BFD24653E31B}" destId="{9AB04B94-5249-4F34-903C-32E470BDAD71}" srcOrd="0" destOrd="0" presId="urn:microsoft.com/office/officeart/2005/8/layout/hierarchy2"/>
    <dgm:cxn modelId="{915F6A68-8A66-4B46-ABEA-86238B706BC3}" type="presParOf" srcId="{9809F5E9-17F6-402B-BD90-BFD24653E31B}" destId="{39E252D7-C740-4E1A-A123-1937E80612E9}" srcOrd="1" destOrd="0" presId="urn:microsoft.com/office/officeart/2005/8/layout/hierarchy2"/>
    <dgm:cxn modelId="{1542A914-8067-4C9B-B70F-A45B7542B434}" type="presParOf" srcId="{39E252D7-C740-4E1A-A123-1937E80612E9}" destId="{58B24D08-54BD-4F7B-A4D6-E034DCA9D18B}" srcOrd="0" destOrd="0" presId="urn:microsoft.com/office/officeart/2005/8/layout/hierarchy2"/>
    <dgm:cxn modelId="{6B629D5B-FDB5-41A0-B59B-BD4380D25EB3}" type="presParOf" srcId="{58B24D08-54BD-4F7B-A4D6-E034DCA9D18B}" destId="{CABBD72E-8C15-4272-9F12-2A5EE248EF6B}" srcOrd="0" destOrd="0" presId="urn:microsoft.com/office/officeart/2005/8/layout/hierarchy2"/>
    <dgm:cxn modelId="{B0C92385-57C1-4DD0-A386-93160CC5EDA2}" type="presParOf" srcId="{39E252D7-C740-4E1A-A123-1937E80612E9}" destId="{BB698C42-6288-413D-A85F-3E410EC24E6B}" srcOrd="1" destOrd="0" presId="urn:microsoft.com/office/officeart/2005/8/layout/hierarchy2"/>
    <dgm:cxn modelId="{8FC0F94F-9852-45F0-80EE-373E4465F256}" type="presParOf" srcId="{BB698C42-6288-413D-A85F-3E410EC24E6B}" destId="{4AE3FD3E-3D8E-4CEB-805A-A4ECF2C1D4E2}" srcOrd="0" destOrd="0" presId="urn:microsoft.com/office/officeart/2005/8/layout/hierarchy2"/>
    <dgm:cxn modelId="{4207E2ED-FFCD-4A71-9344-4330DC2AADF1}" type="presParOf" srcId="{BB698C42-6288-413D-A85F-3E410EC24E6B}" destId="{64773CF8-C105-4B72-A005-C33D1D6012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620F7-8C64-4DA1-A2DD-FAFFE4A501A5}">
      <dsp:nvSpPr>
        <dsp:cNvPr id="0" name=""/>
        <dsp:cNvSpPr/>
      </dsp:nvSpPr>
      <dsp:spPr>
        <a:xfrm>
          <a:off x="2247" y="1419981"/>
          <a:ext cx="3173662" cy="1010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latin typeface="Arial" panose="020B0604020202020204" pitchFamily="34" charset="0"/>
              <a:cs typeface="Arial" panose="020B0604020202020204" pitchFamily="34" charset="0"/>
            </a:rPr>
            <a:t>RECEITA REQUERIDA</a:t>
          </a:r>
        </a:p>
      </dsp:txBody>
      <dsp:txXfrm>
        <a:off x="31858" y="1449592"/>
        <a:ext cx="3114440" cy="951761"/>
      </dsp:txXfrm>
    </dsp:sp>
    <dsp:sp modelId="{FD931DCD-3BF2-404B-B564-10E3E03C0C0E}">
      <dsp:nvSpPr>
        <dsp:cNvPr id="0" name=""/>
        <dsp:cNvSpPr/>
      </dsp:nvSpPr>
      <dsp:spPr>
        <a:xfrm rot="17617129">
          <a:off x="2744421" y="1242388"/>
          <a:ext cx="1439852" cy="46933"/>
        </a:xfrm>
        <a:custGeom>
          <a:avLst/>
          <a:gdLst/>
          <a:ahLst/>
          <a:cxnLst/>
          <a:rect l="0" t="0" r="0" b="0"/>
          <a:pathLst>
            <a:path>
              <a:moveTo>
                <a:pt x="0" y="23466"/>
              </a:moveTo>
              <a:lnTo>
                <a:pt x="1439852" y="2346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" kern="1200"/>
        </a:p>
      </dsp:txBody>
      <dsp:txXfrm>
        <a:off x="3428351" y="1229858"/>
        <a:ext cx="71992" cy="71992"/>
      </dsp:txXfrm>
    </dsp:sp>
    <dsp:sp modelId="{40E94D96-667D-4A99-8E5E-6BF0B2B35050}">
      <dsp:nvSpPr>
        <dsp:cNvPr id="0" name=""/>
        <dsp:cNvSpPr/>
      </dsp:nvSpPr>
      <dsp:spPr>
        <a:xfrm>
          <a:off x="3752786" y="0"/>
          <a:ext cx="2947881" cy="121247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latin typeface="Arial" panose="020B0604020202020204" pitchFamily="34" charset="0"/>
              <a:cs typeface="Arial" panose="020B0604020202020204" pitchFamily="34" charset="0"/>
            </a:rPr>
            <a:t>PARCELA </a:t>
          </a:r>
          <a:r>
            <a:rPr lang="pt-BR" sz="4000" b="1" kern="120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dsp:txBody>
      <dsp:txXfrm>
        <a:off x="3788298" y="35512"/>
        <a:ext cx="2876857" cy="1141448"/>
      </dsp:txXfrm>
    </dsp:sp>
    <dsp:sp modelId="{F2B90A3F-97CA-40E3-8AD6-AB8021EAF500}">
      <dsp:nvSpPr>
        <dsp:cNvPr id="0" name=""/>
        <dsp:cNvSpPr/>
      </dsp:nvSpPr>
      <dsp:spPr>
        <a:xfrm rot="1100988">
          <a:off x="3159812" y="2001672"/>
          <a:ext cx="633165" cy="46933"/>
        </a:xfrm>
        <a:custGeom>
          <a:avLst/>
          <a:gdLst/>
          <a:ahLst/>
          <a:cxnLst/>
          <a:rect l="0" t="0" r="0" b="0"/>
          <a:pathLst>
            <a:path>
              <a:moveTo>
                <a:pt x="0" y="23466"/>
              </a:moveTo>
              <a:lnTo>
                <a:pt x="633165" y="2346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" kern="1200"/>
        </a:p>
      </dsp:txBody>
      <dsp:txXfrm>
        <a:off x="3460565" y="2009310"/>
        <a:ext cx="31658" cy="31658"/>
      </dsp:txXfrm>
    </dsp:sp>
    <dsp:sp modelId="{1818A991-1763-4D5C-83BC-F57DD7784F8B}">
      <dsp:nvSpPr>
        <dsp:cNvPr id="0" name=""/>
        <dsp:cNvSpPr/>
      </dsp:nvSpPr>
      <dsp:spPr>
        <a:xfrm>
          <a:off x="3776880" y="1558692"/>
          <a:ext cx="2900600" cy="113222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>
              <a:latin typeface="Arial" panose="020B0604020202020204" pitchFamily="34" charset="0"/>
              <a:cs typeface="Arial" panose="020B0604020202020204" pitchFamily="34" charset="0"/>
            </a:rPr>
            <a:t>PARCELA </a:t>
          </a:r>
          <a:r>
            <a:rPr lang="pt-BR" sz="4000" b="1" kern="1200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dsp:txBody>
      <dsp:txXfrm>
        <a:off x="3810042" y="1591854"/>
        <a:ext cx="2834276" cy="1065902"/>
      </dsp:txXfrm>
    </dsp:sp>
    <dsp:sp modelId="{C481BFE9-DEC2-4D04-B48B-ED5AD2454C0E}">
      <dsp:nvSpPr>
        <dsp:cNvPr id="0" name=""/>
        <dsp:cNvSpPr/>
      </dsp:nvSpPr>
      <dsp:spPr>
        <a:xfrm rot="4117663">
          <a:off x="2602326" y="2742411"/>
          <a:ext cx="1804929" cy="46933"/>
        </a:xfrm>
        <a:custGeom>
          <a:avLst/>
          <a:gdLst/>
          <a:ahLst/>
          <a:cxnLst/>
          <a:rect l="0" t="0" r="0" b="0"/>
          <a:pathLst>
            <a:path>
              <a:moveTo>
                <a:pt x="0" y="23466"/>
              </a:moveTo>
              <a:lnTo>
                <a:pt x="1804929" y="2346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459668" y="2720754"/>
        <a:ext cx="90246" cy="90246"/>
      </dsp:txXfrm>
    </dsp:sp>
    <dsp:sp modelId="{9AB04B94-5249-4F34-903C-32E470BDAD71}">
      <dsp:nvSpPr>
        <dsp:cNvPr id="0" name=""/>
        <dsp:cNvSpPr/>
      </dsp:nvSpPr>
      <dsp:spPr>
        <a:xfrm>
          <a:off x="3833673" y="2969945"/>
          <a:ext cx="2907547" cy="1272673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PARCELA</a:t>
          </a:r>
          <a:r>
            <a:rPr lang="pt-BR" sz="16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3200" b="1" kern="1200">
              <a:latin typeface="Arial" panose="020B0604020202020204" pitchFamily="34" charset="0"/>
              <a:cs typeface="Arial" panose="020B0604020202020204" pitchFamily="34" charset="0"/>
            </a:rPr>
            <a:t>CF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pt-BR" sz="1200" b="1" kern="1200">
              <a:latin typeface="Arial" panose="020B0604020202020204" pitchFamily="34" charset="0"/>
              <a:cs typeface="Arial" panose="020B0604020202020204" pitchFamily="34" charset="0"/>
            </a:rPr>
            <a:t>(COMPONENTES FINANCEIROS)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BR" sz="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0948" y="3007220"/>
        <a:ext cx="2832997" cy="1198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620F7-8C64-4DA1-A2DD-FAFFE4A501A5}">
      <dsp:nvSpPr>
        <dsp:cNvPr id="0" name=""/>
        <dsp:cNvSpPr/>
      </dsp:nvSpPr>
      <dsp:spPr>
        <a:xfrm>
          <a:off x="5148" y="1853313"/>
          <a:ext cx="2324308" cy="740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RECEITA REQUERIDA</a:t>
          </a:r>
        </a:p>
      </dsp:txBody>
      <dsp:txXfrm>
        <a:off x="26834" y="1874999"/>
        <a:ext cx="2280936" cy="697046"/>
      </dsp:txXfrm>
    </dsp:sp>
    <dsp:sp modelId="{FD931DCD-3BF2-404B-B564-10E3E03C0C0E}">
      <dsp:nvSpPr>
        <dsp:cNvPr id="0" name=""/>
        <dsp:cNvSpPr/>
      </dsp:nvSpPr>
      <dsp:spPr>
        <a:xfrm rot="17016171">
          <a:off x="1629316" y="1318303"/>
          <a:ext cx="1830888" cy="30907"/>
        </a:xfrm>
        <a:custGeom>
          <a:avLst/>
          <a:gdLst/>
          <a:ahLst/>
          <a:cxnLst/>
          <a:rect l="0" t="0" r="0" b="0"/>
          <a:pathLst>
            <a:path>
              <a:moveTo>
                <a:pt x="0" y="15453"/>
              </a:moveTo>
              <a:lnTo>
                <a:pt x="1830888" y="1545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00" kern="1200"/>
        </a:p>
      </dsp:txBody>
      <dsp:txXfrm>
        <a:off x="2498989" y="1287984"/>
        <a:ext cx="91544" cy="91544"/>
      </dsp:txXfrm>
    </dsp:sp>
    <dsp:sp modelId="{40E94D96-667D-4A99-8E5E-6BF0B2B35050}">
      <dsp:nvSpPr>
        <dsp:cNvPr id="0" name=""/>
        <dsp:cNvSpPr/>
      </dsp:nvSpPr>
      <dsp:spPr>
        <a:xfrm>
          <a:off x="2760065" y="0"/>
          <a:ext cx="2158951" cy="88798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PARCELA </a:t>
          </a:r>
          <a:r>
            <a:rPr lang="pt-BR" sz="3600" b="1" kern="1200"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dsp:txBody>
      <dsp:txXfrm>
        <a:off x="2786073" y="26008"/>
        <a:ext cx="2106935" cy="835967"/>
      </dsp:txXfrm>
    </dsp:sp>
    <dsp:sp modelId="{86E66E16-7CB1-4A16-8F4A-D755DD06C107}">
      <dsp:nvSpPr>
        <dsp:cNvPr id="0" name=""/>
        <dsp:cNvSpPr/>
      </dsp:nvSpPr>
      <dsp:spPr>
        <a:xfrm rot="109023">
          <a:off x="4918893" y="436311"/>
          <a:ext cx="490320" cy="30907"/>
        </a:xfrm>
        <a:custGeom>
          <a:avLst/>
          <a:gdLst/>
          <a:ahLst/>
          <a:cxnLst/>
          <a:rect l="0" t="0" r="0" b="0"/>
          <a:pathLst>
            <a:path>
              <a:moveTo>
                <a:pt x="0" y="15453"/>
              </a:moveTo>
              <a:lnTo>
                <a:pt x="490320" y="154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" kern="1200"/>
        </a:p>
      </dsp:txBody>
      <dsp:txXfrm>
        <a:off x="5151796" y="439507"/>
        <a:ext cx="24516" cy="24516"/>
      </dsp:txXfrm>
    </dsp:sp>
    <dsp:sp modelId="{08C91DB7-0321-49F2-99F9-B4E704DCB942}">
      <dsp:nvSpPr>
        <dsp:cNvPr id="0" name=""/>
        <dsp:cNvSpPr/>
      </dsp:nvSpPr>
      <dsp:spPr>
        <a:xfrm>
          <a:off x="5409091" y="0"/>
          <a:ext cx="2059657" cy="9190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Arial" panose="020B0604020202020204" pitchFamily="34" charset="0"/>
              <a:cs typeface="Arial" panose="020B0604020202020204" pitchFamily="34" charset="0"/>
            </a:rPr>
            <a:t>Variação nos custos</a:t>
          </a:r>
          <a:endParaRPr lang="pt-BR" sz="2000" kern="1200"/>
        </a:p>
      </dsp:txBody>
      <dsp:txXfrm>
        <a:off x="5436010" y="26919"/>
        <a:ext cx="2005819" cy="865239"/>
      </dsp:txXfrm>
    </dsp:sp>
    <dsp:sp modelId="{F2B90A3F-97CA-40E3-8AD6-AB8021EAF500}">
      <dsp:nvSpPr>
        <dsp:cNvPr id="0" name=""/>
        <dsp:cNvSpPr/>
      </dsp:nvSpPr>
      <dsp:spPr>
        <a:xfrm rot="121102">
          <a:off x="2329324" y="2215599"/>
          <a:ext cx="427632" cy="30907"/>
        </a:xfrm>
        <a:custGeom>
          <a:avLst/>
          <a:gdLst/>
          <a:ahLst/>
          <a:cxnLst/>
          <a:rect l="0" t="0" r="0" b="0"/>
          <a:pathLst>
            <a:path>
              <a:moveTo>
                <a:pt x="0" y="15453"/>
              </a:moveTo>
              <a:lnTo>
                <a:pt x="427632" y="1545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00" kern="1200"/>
        </a:p>
      </dsp:txBody>
      <dsp:txXfrm>
        <a:off x="2532450" y="2220362"/>
        <a:ext cx="21381" cy="21381"/>
      </dsp:txXfrm>
    </dsp:sp>
    <dsp:sp modelId="{1818A991-1763-4D5C-83BC-F57DD7784F8B}">
      <dsp:nvSpPr>
        <dsp:cNvPr id="0" name=""/>
        <dsp:cNvSpPr/>
      </dsp:nvSpPr>
      <dsp:spPr>
        <a:xfrm>
          <a:off x="2756824" y="1823977"/>
          <a:ext cx="2124325" cy="82921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PARCELA </a:t>
          </a:r>
          <a:r>
            <a:rPr lang="pt-BR" sz="3600" b="1" kern="1200">
              <a:latin typeface="Arial" panose="020B0604020202020204" pitchFamily="34" charset="0"/>
              <a:cs typeface="Arial" panose="020B0604020202020204" pitchFamily="34" charset="0"/>
            </a:rPr>
            <a:t>B</a:t>
          </a:r>
        </a:p>
      </dsp:txBody>
      <dsp:txXfrm>
        <a:off x="2781111" y="1848264"/>
        <a:ext cx="2075751" cy="780639"/>
      </dsp:txXfrm>
    </dsp:sp>
    <dsp:sp modelId="{70BF1D9C-62F1-41E1-BD5B-7BF2B4BCD4F3}">
      <dsp:nvSpPr>
        <dsp:cNvPr id="0" name=""/>
        <dsp:cNvSpPr/>
      </dsp:nvSpPr>
      <dsp:spPr>
        <a:xfrm rot="23369">
          <a:off x="4881143" y="2224956"/>
          <a:ext cx="537514" cy="30907"/>
        </a:xfrm>
        <a:custGeom>
          <a:avLst/>
          <a:gdLst/>
          <a:ahLst/>
          <a:cxnLst/>
          <a:rect l="0" t="0" r="0" b="0"/>
          <a:pathLst>
            <a:path>
              <a:moveTo>
                <a:pt x="0" y="15453"/>
              </a:moveTo>
              <a:lnTo>
                <a:pt x="537514" y="154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" kern="1200"/>
        </a:p>
      </dsp:txBody>
      <dsp:txXfrm>
        <a:off x="5136462" y="2226972"/>
        <a:ext cx="26875" cy="26875"/>
      </dsp:txXfrm>
    </dsp:sp>
    <dsp:sp modelId="{D478A212-777F-47CF-B6D0-2D19E87AD19F}">
      <dsp:nvSpPr>
        <dsp:cNvPr id="0" name=""/>
        <dsp:cNvSpPr/>
      </dsp:nvSpPr>
      <dsp:spPr>
        <a:xfrm>
          <a:off x="5418651" y="1837150"/>
          <a:ext cx="2045867" cy="810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Arial" panose="020B0604020202020204" pitchFamily="34" charset="0"/>
              <a:cs typeface="Arial" panose="020B0604020202020204" pitchFamily="34" charset="0"/>
            </a:rPr>
            <a:t>Cesta de Índices de Inflação</a:t>
          </a:r>
          <a:endParaRPr lang="pt-BR" sz="2000" kern="1200"/>
        </a:p>
      </dsp:txBody>
      <dsp:txXfrm>
        <a:off x="5442380" y="1860879"/>
        <a:ext cx="1998409" cy="762716"/>
      </dsp:txXfrm>
    </dsp:sp>
    <dsp:sp modelId="{C481BFE9-DEC2-4D04-B48B-ED5AD2454C0E}">
      <dsp:nvSpPr>
        <dsp:cNvPr id="0" name=""/>
        <dsp:cNvSpPr/>
      </dsp:nvSpPr>
      <dsp:spPr>
        <a:xfrm rot="4397228">
          <a:off x="1732751" y="3010258"/>
          <a:ext cx="1675141" cy="30907"/>
        </a:xfrm>
        <a:custGeom>
          <a:avLst/>
          <a:gdLst/>
          <a:ahLst/>
          <a:cxnLst/>
          <a:rect l="0" t="0" r="0" b="0"/>
          <a:pathLst>
            <a:path>
              <a:moveTo>
                <a:pt x="0" y="15453"/>
              </a:moveTo>
              <a:lnTo>
                <a:pt x="1675141" y="1545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" kern="1200"/>
        </a:p>
      </dsp:txBody>
      <dsp:txXfrm>
        <a:off x="2528443" y="2983833"/>
        <a:ext cx="83757" cy="83757"/>
      </dsp:txXfrm>
    </dsp:sp>
    <dsp:sp modelId="{9AB04B94-5249-4F34-903C-32E470BDAD71}">
      <dsp:nvSpPr>
        <dsp:cNvPr id="0" name=""/>
        <dsp:cNvSpPr/>
      </dsp:nvSpPr>
      <dsp:spPr>
        <a:xfrm>
          <a:off x="2811186" y="3361865"/>
          <a:ext cx="2129413" cy="932072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200"/>
            </a:spcAft>
            <a:buNone/>
          </a:pPr>
          <a:r>
            <a:rPr lang="pt-BR" sz="1600" b="1" kern="1200">
              <a:latin typeface="Arial" panose="020B0604020202020204" pitchFamily="34" charset="0"/>
              <a:cs typeface="Arial" panose="020B0604020202020204" pitchFamily="34" charset="0"/>
            </a:rPr>
            <a:t>PARCELA</a:t>
          </a:r>
          <a:r>
            <a:rPr lang="pt-BR" sz="14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800" b="1" kern="1200">
              <a:latin typeface="Arial" panose="020B0604020202020204" pitchFamily="34" charset="0"/>
              <a:cs typeface="Arial" panose="020B0604020202020204" pitchFamily="34" charset="0"/>
            </a:rPr>
            <a:t>CF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pt-BR" sz="1100" b="1" kern="1200">
              <a:latin typeface="Arial" panose="020B0604020202020204" pitchFamily="34" charset="0"/>
              <a:cs typeface="Arial" panose="020B0604020202020204" pitchFamily="34" charset="0"/>
            </a:rPr>
            <a:t>(COMPONENTES FINANCEIROS)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pt-BR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8485" y="3389164"/>
        <a:ext cx="2074815" cy="877474"/>
      </dsp:txXfrm>
    </dsp:sp>
    <dsp:sp modelId="{58B24D08-54BD-4F7B-A4D6-E034DCA9D18B}">
      <dsp:nvSpPr>
        <dsp:cNvPr id="0" name=""/>
        <dsp:cNvSpPr/>
      </dsp:nvSpPr>
      <dsp:spPr>
        <a:xfrm rot="21573148">
          <a:off x="4940592" y="3810402"/>
          <a:ext cx="523809" cy="30907"/>
        </a:xfrm>
        <a:custGeom>
          <a:avLst/>
          <a:gdLst/>
          <a:ahLst/>
          <a:cxnLst/>
          <a:rect l="0" t="0" r="0" b="0"/>
          <a:pathLst>
            <a:path>
              <a:moveTo>
                <a:pt x="0" y="15453"/>
              </a:moveTo>
              <a:lnTo>
                <a:pt x="523809" y="154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" kern="1200"/>
        </a:p>
      </dsp:txBody>
      <dsp:txXfrm>
        <a:off x="5189401" y="3812761"/>
        <a:ext cx="26190" cy="26190"/>
      </dsp:txXfrm>
    </dsp:sp>
    <dsp:sp modelId="{4AE3FD3E-3D8E-4CEB-805A-A4ECF2C1D4E2}">
      <dsp:nvSpPr>
        <dsp:cNvPr id="0" name=""/>
        <dsp:cNvSpPr/>
      </dsp:nvSpPr>
      <dsp:spPr>
        <a:xfrm>
          <a:off x="5464393" y="3418723"/>
          <a:ext cx="2008162" cy="81017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>
              <a:latin typeface="Arial" panose="020B0604020202020204" pitchFamily="34" charset="0"/>
              <a:cs typeface="Arial" panose="020B0604020202020204" pitchFamily="34" charset="0"/>
            </a:rPr>
            <a:t>Ajustes financeiros</a:t>
          </a:r>
          <a:endParaRPr lang="pt-BR" sz="2000" kern="1200"/>
        </a:p>
      </dsp:txBody>
      <dsp:txXfrm>
        <a:off x="5488122" y="3442452"/>
        <a:ext cx="1960704" cy="762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4F424-ED72-4DC5-8880-DC4409BFF0D8}" type="datetimeFigureOut">
              <a:rPr lang="pt-BR" smtClean="0"/>
              <a:t>06/04/2026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1664C-58BD-496E-B704-FF70C88CB4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90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76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E18AD-569D-93B7-9E65-BD318E1FE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EDDCEE3-1243-931E-A1A0-3A0081825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714FCCB-F043-CA32-1B87-BBD26B443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27203F-C830-9FE6-20CF-910A91C88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B5408-C69A-4AA4-9621-19AF6B6BF84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01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30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53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276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3551D4-85BD-4CF7-8BAB-84B07489C90E}" type="datetimeFigureOut">
              <a:rPr lang="pt-BR" smtClean="0"/>
              <a:pPr/>
              <a:t>06/04/2026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F8FEDC-D838-4649-B37F-E41AF5B477E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Imagem 1" descr="cid:image001.jpg@01D496BB.41BEC8A0">
            <a:extLst>
              <a:ext uri="{FF2B5EF4-FFF2-40B4-BE49-F238E27FC236}">
                <a16:creationId xmlns:a16="http://schemas.microsoft.com/office/drawing/2014/main" id="{83DD9201-1A23-4DE1-843A-67ECAEAA41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673101" cy="8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048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2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56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94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51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36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79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45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05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71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mailto:ap-004-2026@adasa.df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5E602B30-C494-ACFF-DA65-B74D6D3B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2" y="1440208"/>
            <a:ext cx="3464412" cy="486916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107FF18-177B-3085-7C0E-6B336A732615}"/>
              </a:ext>
            </a:extLst>
          </p:cNvPr>
          <p:cNvSpPr/>
          <p:nvPr/>
        </p:nvSpPr>
        <p:spPr>
          <a:xfrm>
            <a:off x="2506810" y="5954044"/>
            <a:ext cx="412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>
                <a:solidFill>
                  <a:schemeClr val="accent1"/>
                </a:solidFill>
                <a:latin typeface="Arial" charset="0"/>
              </a:rPr>
              <a:t>Abril de 2026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64C57C4-2059-7A97-7827-76FB6D6F4F7D}"/>
              </a:ext>
            </a:extLst>
          </p:cNvPr>
          <p:cNvCxnSpPr/>
          <p:nvPr/>
        </p:nvCxnSpPr>
        <p:spPr>
          <a:xfrm>
            <a:off x="-4763" y="8319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AE80862-DFDF-B920-FE45-D30FDAF10341}"/>
              </a:ext>
            </a:extLst>
          </p:cNvPr>
          <p:cNvCxnSpPr/>
          <p:nvPr/>
        </p:nvCxnSpPr>
        <p:spPr>
          <a:xfrm>
            <a:off x="-4763" y="903956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">
            <a:extLst>
              <a:ext uri="{FF2B5EF4-FFF2-40B4-BE49-F238E27FC236}">
                <a16:creationId xmlns:a16="http://schemas.microsoft.com/office/drawing/2014/main" id="{6375613C-43D2-97B9-0FA9-5E26A21C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EC955620-B1D4-4D44-57C0-5595BD0FC27F}"/>
              </a:ext>
            </a:extLst>
          </p:cNvPr>
          <p:cNvSpPr txBox="1"/>
          <p:nvPr/>
        </p:nvSpPr>
        <p:spPr>
          <a:xfrm>
            <a:off x="968868" y="1385729"/>
            <a:ext cx="719510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6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AUDIÊNCIA PÚBLICA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AF5E6DE-CCB6-0781-F818-985A6F2AB7F9}"/>
              </a:ext>
            </a:extLst>
          </p:cNvPr>
          <p:cNvSpPr txBox="1"/>
          <p:nvPr/>
        </p:nvSpPr>
        <p:spPr>
          <a:xfrm>
            <a:off x="267077" y="3632025"/>
            <a:ext cx="8619529" cy="984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3200" b="1" err="1">
                <a:solidFill>
                  <a:schemeClr val="accent1"/>
                </a:solidFill>
                <a:latin typeface="Arial" charset="0"/>
              </a:rPr>
              <a:t>Reajuste</a:t>
            </a:r>
            <a:r>
              <a:rPr lang="en-US" sz="32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3200" b="1" err="1">
                <a:solidFill>
                  <a:schemeClr val="accent1"/>
                </a:solidFill>
                <a:latin typeface="Arial" charset="0"/>
              </a:rPr>
              <a:t>Tarifário</a:t>
            </a:r>
            <a:r>
              <a:rPr lang="en-US" sz="32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3200" b="1" err="1">
                <a:solidFill>
                  <a:schemeClr val="accent1"/>
                </a:solidFill>
                <a:latin typeface="Arial" charset="0"/>
              </a:rPr>
              <a:t>Anual</a:t>
            </a:r>
            <a:r>
              <a:rPr lang="en-US" sz="3200" b="1">
                <a:solidFill>
                  <a:schemeClr val="accent1"/>
                </a:solidFill>
                <a:latin typeface="Arial" charset="0"/>
              </a:rPr>
              <a:t> de 2026</a:t>
            </a:r>
          </a:p>
          <a:p>
            <a:pPr algn="ctr">
              <a:lnSpc>
                <a:spcPts val="4050"/>
              </a:lnSpc>
            </a:pPr>
            <a:r>
              <a:rPr lang="en-US" sz="2200" b="1">
                <a:solidFill>
                  <a:schemeClr val="accent1"/>
                </a:solidFill>
                <a:latin typeface="Arial" charset="0"/>
              </a:rPr>
              <a:t>dos </a:t>
            </a:r>
            <a:r>
              <a:rPr lang="en-US" sz="2200" b="1" err="1">
                <a:solidFill>
                  <a:schemeClr val="accent1"/>
                </a:solidFill>
                <a:latin typeface="Arial" charset="0"/>
              </a:rPr>
              <a:t>serviços</a:t>
            </a:r>
            <a:r>
              <a:rPr lang="en-US" sz="2200" b="1">
                <a:solidFill>
                  <a:schemeClr val="accent1"/>
                </a:solidFill>
                <a:latin typeface="Arial" charset="0"/>
              </a:rPr>
              <a:t> de </a:t>
            </a:r>
            <a:r>
              <a:rPr lang="en-US" sz="2200" b="1" err="1">
                <a:solidFill>
                  <a:schemeClr val="accent1"/>
                </a:solidFill>
                <a:latin typeface="Arial" charset="0"/>
              </a:rPr>
              <a:t>abastecimento</a:t>
            </a:r>
            <a:r>
              <a:rPr lang="en-US" sz="2200" b="1">
                <a:solidFill>
                  <a:schemeClr val="accent1"/>
                </a:solidFill>
                <a:latin typeface="Arial" charset="0"/>
              </a:rPr>
              <a:t> de </a:t>
            </a:r>
            <a:r>
              <a:rPr lang="en-US" sz="2200" b="1" err="1">
                <a:solidFill>
                  <a:schemeClr val="accent1"/>
                </a:solidFill>
                <a:latin typeface="Arial" charset="0"/>
              </a:rPr>
              <a:t>água</a:t>
            </a:r>
            <a:r>
              <a:rPr lang="en-US" sz="2200" b="1">
                <a:solidFill>
                  <a:schemeClr val="accent1"/>
                </a:solidFill>
                <a:latin typeface="Arial" charset="0"/>
              </a:rPr>
              <a:t> e </a:t>
            </a:r>
            <a:r>
              <a:rPr lang="en-US" sz="2200" b="1" err="1">
                <a:solidFill>
                  <a:schemeClr val="accent1"/>
                </a:solidFill>
                <a:latin typeface="Arial" charset="0"/>
              </a:rPr>
              <a:t>esgotamento</a:t>
            </a:r>
            <a:r>
              <a:rPr lang="en-US" sz="2200" b="1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200" b="1" err="1">
                <a:solidFill>
                  <a:schemeClr val="accent1"/>
                </a:solidFill>
                <a:latin typeface="Arial" charset="0"/>
              </a:rPr>
              <a:t>sanitário</a:t>
            </a:r>
            <a:endParaRPr lang="en-US" sz="22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F93B8377-7671-3804-09DC-DB148B1AA508}"/>
              </a:ext>
            </a:extLst>
          </p:cNvPr>
          <p:cNvSpPr txBox="1"/>
          <p:nvPr/>
        </p:nvSpPr>
        <p:spPr>
          <a:xfrm>
            <a:off x="337048" y="1960774"/>
            <a:ext cx="8458747" cy="92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3600" b="1">
                <a:solidFill>
                  <a:schemeClr val="accent1"/>
                </a:solidFill>
                <a:latin typeface="Arial"/>
                <a:cs typeface="Arial"/>
              </a:rPr>
              <a:t>Nº 004/2026</a:t>
            </a:r>
            <a:endParaRPr lang="en-US" sz="3600" b="1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1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D336D-D33F-BC4B-CB2D-E262980F9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84DAE1-2C90-4CD4-8FA4-333469CDFB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3464412" cy="48691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1EFB9AF-F94E-3FF9-81CB-8574060B1270}"/>
              </a:ext>
            </a:extLst>
          </p:cNvPr>
          <p:cNvSpPr txBox="1"/>
          <p:nvPr/>
        </p:nvSpPr>
        <p:spPr>
          <a:xfrm>
            <a:off x="1580433" y="3148799"/>
            <a:ext cx="5965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Reajuste da Parcela B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5E54D5-AF7C-BA3F-05EE-87588A8CFB9A}"/>
              </a:ext>
            </a:extLst>
          </p:cNvPr>
          <p:cNvSpPr txBox="1"/>
          <p:nvPr/>
        </p:nvSpPr>
        <p:spPr>
          <a:xfrm>
            <a:off x="1085649" y="1414116"/>
            <a:ext cx="6953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RTA 2026 </a:t>
            </a:r>
          </a:p>
        </p:txBody>
      </p:sp>
    </p:spTree>
    <p:extLst>
      <p:ext uri="{BB962C8B-B14F-4D97-AF65-F5344CB8AC3E}">
        <p14:creationId xmlns:p14="http://schemas.microsoft.com/office/powerpoint/2010/main" val="27371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0">
            <a:extLst>
              <a:ext uri="{FF2B5EF4-FFF2-40B4-BE49-F238E27FC236}">
                <a16:creationId xmlns:a16="http://schemas.microsoft.com/office/drawing/2014/main" id="{9D12AC42-C6AE-47AD-8753-9173C08332F4}"/>
              </a:ext>
            </a:extLst>
          </p:cNvPr>
          <p:cNvSpPr/>
          <p:nvPr/>
        </p:nvSpPr>
        <p:spPr>
          <a:xfrm>
            <a:off x="3321782" y="3782460"/>
            <a:ext cx="5497557" cy="2084940"/>
          </a:xfrm>
          <a:prstGeom prst="rect">
            <a:avLst/>
          </a:prstGeom>
          <a:solidFill>
            <a:srgbClr val="003460">
              <a:alpha val="4706"/>
            </a:srgbClr>
          </a:solidFill>
        </p:spPr>
        <p:txBody>
          <a:bodyPr/>
          <a:lstStyle/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4A9FFA40-9A9C-486F-8488-FDF46C83D1C3}"/>
              </a:ext>
            </a:extLst>
          </p:cNvPr>
          <p:cNvSpPr/>
          <p:nvPr/>
        </p:nvSpPr>
        <p:spPr>
          <a:xfrm>
            <a:off x="568363" y="3773859"/>
            <a:ext cx="2696397" cy="2099040"/>
          </a:xfrm>
          <a:prstGeom prst="rect">
            <a:avLst/>
          </a:prstGeom>
          <a:solidFill>
            <a:srgbClr val="003460">
              <a:alpha val="4706"/>
            </a:srgbClr>
          </a:solidFill>
        </p:spPr>
        <p:txBody>
          <a:bodyPr/>
          <a:lstStyle/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6">
            <a:extLst>
              <a:ext uri="{FF2B5EF4-FFF2-40B4-BE49-F238E27FC236}">
                <a16:creationId xmlns:a16="http://schemas.microsoft.com/office/drawing/2014/main" id="{728B04EB-D10C-4F20-B312-F02AF133D7F9}"/>
              </a:ext>
            </a:extLst>
          </p:cNvPr>
          <p:cNvSpPr/>
          <p:nvPr/>
        </p:nvSpPr>
        <p:spPr>
          <a:xfrm>
            <a:off x="6085331" y="2171700"/>
            <a:ext cx="2734008" cy="1531234"/>
          </a:xfrm>
          <a:prstGeom prst="rect">
            <a:avLst/>
          </a:prstGeom>
          <a:solidFill>
            <a:srgbClr val="003460">
              <a:alpha val="4706"/>
            </a:srgbClr>
          </a:solidFill>
        </p:spPr>
        <p:txBody>
          <a:bodyPr/>
          <a:lstStyle/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22">
            <a:extLst>
              <a:ext uri="{FF2B5EF4-FFF2-40B4-BE49-F238E27FC236}">
                <a16:creationId xmlns:a16="http://schemas.microsoft.com/office/drawing/2014/main" id="{12C62886-6000-4C22-9A10-48CD273B0267}"/>
              </a:ext>
            </a:extLst>
          </p:cNvPr>
          <p:cNvSpPr/>
          <p:nvPr/>
        </p:nvSpPr>
        <p:spPr>
          <a:xfrm>
            <a:off x="3321782" y="2171700"/>
            <a:ext cx="2696397" cy="1531234"/>
          </a:xfrm>
          <a:prstGeom prst="rect">
            <a:avLst/>
          </a:prstGeom>
          <a:solidFill>
            <a:srgbClr val="003460">
              <a:alpha val="4706"/>
            </a:srgbClr>
          </a:solidFill>
        </p:spPr>
        <p:txBody>
          <a:bodyPr/>
          <a:lstStyle/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C64011D8-7FAA-4850-AEED-CF221B0CF3F0}"/>
              </a:ext>
            </a:extLst>
          </p:cNvPr>
          <p:cNvSpPr/>
          <p:nvPr/>
        </p:nvSpPr>
        <p:spPr>
          <a:xfrm>
            <a:off x="568363" y="2171700"/>
            <a:ext cx="2696397" cy="1531234"/>
          </a:xfrm>
          <a:prstGeom prst="rect">
            <a:avLst/>
          </a:prstGeom>
          <a:solidFill>
            <a:srgbClr val="003460">
              <a:alpha val="4706"/>
            </a:srgbClr>
          </a:solidFill>
        </p:spPr>
        <p:txBody>
          <a:bodyPr/>
          <a:lstStyle/>
          <a:p>
            <a:endParaRPr lang="pt-BR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4C2C3828-FD73-4CBA-83E3-920E57397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7719" y="2373237"/>
            <a:ext cx="972131" cy="832387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39CF7592-6828-4E7B-8669-0C9058EC3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5278" y="4049313"/>
            <a:ext cx="1066881" cy="829500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F2D30516-EB11-435E-91D7-7DD8F7DE5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34621" y="2442975"/>
            <a:ext cx="779065" cy="779065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86C3018B-DEEF-477A-B779-7892870B26C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42" r="342"/>
          <a:stretch>
            <a:fillRect/>
          </a:stretch>
        </p:blipFill>
        <p:spPr>
          <a:xfrm>
            <a:off x="3988044" y="2318931"/>
            <a:ext cx="366923" cy="886693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F60051E4-65DD-4CEB-ACB6-E9672A2FB49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770610" y="4049313"/>
            <a:ext cx="1134783" cy="745174"/>
          </a:xfrm>
          <a:prstGeom prst="rect">
            <a:avLst/>
          </a:prstGeom>
        </p:spPr>
      </p:pic>
      <p:sp>
        <p:nvSpPr>
          <p:cNvPr id="27" name="TextBox 15">
            <a:extLst>
              <a:ext uri="{FF2B5EF4-FFF2-40B4-BE49-F238E27FC236}">
                <a16:creationId xmlns:a16="http://schemas.microsoft.com/office/drawing/2014/main" id="{48F4B065-3DAF-4A18-B124-760EC6F49523}"/>
              </a:ext>
            </a:extLst>
          </p:cNvPr>
          <p:cNvSpPr txBox="1"/>
          <p:nvPr/>
        </p:nvSpPr>
        <p:spPr>
          <a:xfrm>
            <a:off x="877061" y="5443926"/>
            <a:ext cx="1886848" cy="177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1300"/>
              </a:lnSpc>
              <a:spcBef>
                <a:spcPct val="0"/>
              </a:spcBef>
            </a:pPr>
            <a:r>
              <a:rPr lang="en-US" b="1" err="1">
                <a:solidFill>
                  <a:srgbClr val="003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US" b="1">
                <a:solidFill>
                  <a:srgbClr val="003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3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Elétrica</a:t>
            </a:r>
            <a:endParaRPr lang="en-US" b="1">
              <a:solidFill>
                <a:srgbClr val="0034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6AEAE87B-C011-450A-9D09-DEEBCCEBFF44}"/>
              </a:ext>
            </a:extLst>
          </p:cNvPr>
          <p:cNvSpPr txBox="1"/>
          <p:nvPr/>
        </p:nvSpPr>
        <p:spPr>
          <a:xfrm>
            <a:off x="3586863" y="3429753"/>
            <a:ext cx="1107932" cy="177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1300"/>
              </a:lnSpc>
              <a:spcBef>
                <a:spcPct val="0"/>
              </a:spcBef>
            </a:pPr>
            <a:r>
              <a:rPr lang="en-US" b="1" err="1">
                <a:solidFill>
                  <a:srgbClr val="003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</a:t>
            </a:r>
            <a:endParaRPr lang="en-US" b="1">
              <a:solidFill>
                <a:srgbClr val="0034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4A8DD7C8-3AEC-4591-B2ED-1887D74A8697}"/>
              </a:ext>
            </a:extLst>
          </p:cNvPr>
          <p:cNvSpPr txBox="1"/>
          <p:nvPr/>
        </p:nvSpPr>
        <p:spPr>
          <a:xfrm>
            <a:off x="6461796" y="3447239"/>
            <a:ext cx="1840076" cy="171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1300"/>
              </a:lnSpc>
              <a:spcBef>
                <a:spcPct val="0"/>
              </a:spcBef>
            </a:pPr>
            <a:r>
              <a:rPr lang="en-US" sz="1600" b="1">
                <a:solidFill>
                  <a:srgbClr val="003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Custos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734AF746-929F-499E-AA25-C93680993704}"/>
              </a:ext>
            </a:extLst>
          </p:cNvPr>
          <p:cNvSpPr txBox="1"/>
          <p:nvPr/>
        </p:nvSpPr>
        <p:spPr>
          <a:xfrm>
            <a:off x="983106" y="3389354"/>
            <a:ext cx="1079858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1300"/>
              </a:lnSpc>
              <a:spcBef>
                <a:spcPct val="0"/>
              </a:spcBef>
            </a:pPr>
            <a:r>
              <a:rPr lang="en-US" sz="2000" b="1" err="1">
                <a:solidFill>
                  <a:srgbClr val="0034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Pessoal</a:t>
            </a:r>
            <a:endParaRPr lang="en-US" sz="2000" b="1">
              <a:solidFill>
                <a:srgbClr val="0034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C1EE5968-7D11-40FD-8036-ABA12037B204}"/>
              </a:ext>
            </a:extLst>
          </p:cNvPr>
          <p:cNvSpPr txBox="1"/>
          <p:nvPr/>
        </p:nvSpPr>
        <p:spPr>
          <a:xfrm>
            <a:off x="3693615" y="5443926"/>
            <a:ext cx="4044229" cy="177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pt-BR"/>
            </a:defPPr>
            <a:lvl2pPr marL="0" lvl="1">
              <a:lnSpc>
                <a:spcPts val="1300"/>
              </a:lnSpc>
              <a:spcBef>
                <a:spcPct val="0"/>
              </a:spcBef>
              <a:defRPr b="1">
                <a:solidFill>
                  <a:srgbClr val="003460"/>
                </a:solidFill>
                <a:latin typeface="Nunito Sans Regular"/>
              </a:defRPr>
            </a:lvl2pPr>
          </a:lstStyle>
          <a:p>
            <a:pPr lvl="1"/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Remuneração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Investimentos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92E724C1-3BBB-48E0-A4F6-EAFD43AD2713}"/>
              </a:ext>
            </a:extLst>
          </p:cNvPr>
          <p:cNvSpPr txBox="1"/>
          <p:nvPr/>
        </p:nvSpPr>
        <p:spPr>
          <a:xfrm>
            <a:off x="2093398" y="4274627"/>
            <a:ext cx="1139372" cy="308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2600"/>
              </a:lnSpc>
              <a:spcBef>
                <a:spcPct val="0"/>
              </a:spcBef>
            </a:pPr>
            <a:r>
              <a:rPr lang="en-US" sz="2000" err="1">
                <a:solidFill>
                  <a:srgbClr val="EFC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ΔEnergia</a:t>
            </a:r>
            <a:endParaRPr lang="en-US" sz="2000">
              <a:solidFill>
                <a:srgbClr val="EFC5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2FDC99DD-4C87-4975-906F-8B2D07770877}"/>
              </a:ext>
            </a:extLst>
          </p:cNvPr>
          <p:cNvSpPr txBox="1"/>
          <p:nvPr/>
        </p:nvSpPr>
        <p:spPr>
          <a:xfrm>
            <a:off x="2216741" y="2453923"/>
            <a:ext cx="830397" cy="308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2600"/>
              </a:lnSpc>
              <a:spcBef>
                <a:spcPct val="0"/>
              </a:spcBef>
            </a:pPr>
            <a:r>
              <a:rPr lang="en-US" sz="2000">
                <a:solidFill>
                  <a:srgbClr val="38B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ΔINPC</a:t>
            </a: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FFF25510-C46B-4343-B712-B5859C053EE5}"/>
              </a:ext>
            </a:extLst>
          </p:cNvPr>
          <p:cNvSpPr txBox="1"/>
          <p:nvPr/>
        </p:nvSpPr>
        <p:spPr>
          <a:xfrm>
            <a:off x="7737844" y="2471024"/>
            <a:ext cx="811411" cy="308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2600"/>
              </a:lnSpc>
              <a:spcBef>
                <a:spcPct val="0"/>
              </a:spcBef>
            </a:pPr>
            <a:r>
              <a:rPr lang="en-US" sz="2000">
                <a:solidFill>
                  <a:srgbClr val="6D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ΔIPCA</a:t>
            </a: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262C9347-63A8-4079-87D8-622DA889F40C}"/>
              </a:ext>
            </a:extLst>
          </p:cNvPr>
          <p:cNvSpPr txBox="1"/>
          <p:nvPr/>
        </p:nvSpPr>
        <p:spPr>
          <a:xfrm>
            <a:off x="2057696" y="3150706"/>
            <a:ext cx="1171527" cy="210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1625"/>
              </a:lnSpc>
              <a:spcBef>
                <a:spcPct val="0"/>
              </a:spcBef>
            </a:pPr>
            <a:r>
              <a:rPr lang="en-US" sz="1600" b="1">
                <a:solidFill>
                  <a:srgbClr val="070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Peso: 32%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BB173136-D1B5-402D-9ED9-DD6B05A7D7CA}"/>
              </a:ext>
            </a:extLst>
          </p:cNvPr>
          <p:cNvSpPr txBox="1"/>
          <p:nvPr/>
        </p:nvSpPr>
        <p:spPr>
          <a:xfrm>
            <a:off x="6480942" y="4701585"/>
            <a:ext cx="1376679" cy="361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0" lvl="1" indent="0" algn="ctr">
              <a:lnSpc>
                <a:spcPts val="3249"/>
              </a:lnSpc>
              <a:spcBef>
                <a:spcPct val="0"/>
              </a:spcBef>
              <a:defRPr sz="3200" b="1">
                <a:solidFill>
                  <a:srgbClr val="070E40"/>
                </a:solidFill>
                <a:latin typeface="Cormorant Garamond Bold Bold"/>
              </a:defRPr>
            </a:lvl2pPr>
          </a:lstStyle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Peso: 33%</a:t>
            </a:r>
          </a:p>
        </p:txBody>
      </p:sp>
      <p:sp>
        <p:nvSpPr>
          <p:cNvPr id="40" name="TextBox 33">
            <a:extLst>
              <a:ext uri="{FF2B5EF4-FFF2-40B4-BE49-F238E27FC236}">
                <a16:creationId xmlns:a16="http://schemas.microsoft.com/office/drawing/2014/main" id="{8DD3E355-9DBA-4173-A439-8862DFE8299B}"/>
              </a:ext>
            </a:extLst>
          </p:cNvPr>
          <p:cNvSpPr txBox="1"/>
          <p:nvPr/>
        </p:nvSpPr>
        <p:spPr>
          <a:xfrm>
            <a:off x="4807889" y="3171544"/>
            <a:ext cx="909449" cy="210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1625"/>
              </a:lnSpc>
              <a:spcBef>
                <a:spcPct val="0"/>
              </a:spcBef>
            </a:pPr>
            <a:r>
              <a:rPr lang="en-US" sz="1600" b="1">
                <a:solidFill>
                  <a:srgbClr val="070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Peso: 6%</a:t>
            </a:r>
          </a:p>
        </p:txBody>
      </p:sp>
      <p:sp>
        <p:nvSpPr>
          <p:cNvPr id="41" name="TextBox 33">
            <a:extLst>
              <a:ext uri="{FF2B5EF4-FFF2-40B4-BE49-F238E27FC236}">
                <a16:creationId xmlns:a16="http://schemas.microsoft.com/office/drawing/2014/main" id="{F2FDCFBF-14EE-4B0F-BC99-690FF454EB49}"/>
              </a:ext>
            </a:extLst>
          </p:cNvPr>
          <p:cNvSpPr txBox="1"/>
          <p:nvPr/>
        </p:nvSpPr>
        <p:spPr>
          <a:xfrm>
            <a:off x="2118265" y="4701585"/>
            <a:ext cx="1077163" cy="361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0" lvl="1" indent="0" algn="ctr">
              <a:lnSpc>
                <a:spcPts val="3249"/>
              </a:lnSpc>
              <a:spcBef>
                <a:spcPct val="0"/>
              </a:spcBef>
              <a:defRPr sz="3200" b="1">
                <a:solidFill>
                  <a:srgbClr val="070E40"/>
                </a:solidFill>
                <a:latin typeface="Cormorant Garamond Bold Bold"/>
              </a:defRPr>
            </a:lvl2pPr>
          </a:lstStyle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Peso: 10%</a:t>
            </a:r>
          </a:p>
        </p:txBody>
      </p:sp>
      <p:sp>
        <p:nvSpPr>
          <p:cNvPr id="42" name="TextBox 33">
            <a:extLst>
              <a:ext uri="{FF2B5EF4-FFF2-40B4-BE49-F238E27FC236}">
                <a16:creationId xmlns:a16="http://schemas.microsoft.com/office/drawing/2014/main" id="{DC741918-9901-4383-AB8B-449126C2C481}"/>
              </a:ext>
            </a:extLst>
          </p:cNvPr>
          <p:cNvSpPr txBox="1"/>
          <p:nvPr/>
        </p:nvSpPr>
        <p:spPr>
          <a:xfrm>
            <a:off x="7703943" y="3016489"/>
            <a:ext cx="1069321" cy="361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0" lvl="1" indent="0" algn="ctr">
              <a:lnSpc>
                <a:spcPts val="3249"/>
              </a:lnSpc>
              <a:spcBef>
                <a:spcPct val="0"/>
              </a:spcBef>
              <a:defRPr sz="3200" b="1">
                <a:solidFill>
                  <a:srgbClr val="070E40"/>
                </a:solidFill>
                <a:latin typeface="Cormorant Garamond Bold Bold"/>
              </a:defRPr>
            </a:lvl2pPr>
          </a:lstStyle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Peso: 18%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AF99374-F2AC-F086-E4FA-C80821C41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125" y="1184692"/>
            <a:ext cx="600574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pt-BR">
                <a:solidFill>
                  <a:schemeClr val="tx2">
                    <a:lumMod val="90000"/>
                    <a:lumOff val="10000"/>
                  </a:schemeClr>
                </a:solidFill>
              </a:rPr>
              <a:t>Índices de correção da Parcela B</a:t>
            </a:r>
          </a:p>
        </p:txBody>
      </p:sp>
      <p:sp>
        <p:nvSpPr>
          <p:cNvPr id="3" name="TextBox 27">
            <a:extLst>
              <a:ext uri="{FF2B5EF4-FFF2-40B4-BE49-F238E27FC236}">
                <a16:creationId xmlns:a16="http://schemas.microsoft.com/office/drawing/2014/main" id="{5E07B129-B786-BB73-6D83-1548066141AE}"/>
              </a:ext>
            </a:extLst>
          </p:cNvPr>
          <p:cNvSpPr txBox="1"/>
          <p:nvPr/>
        </p:nvSpPr>
        <p:spPr>
          <a:xfrm>
            <a:off x="4679125" y="2515095"/>
            <a:ext cx="811411" cy="308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2600"/>
              </a:lnSpc>
              <a:spcBef>
                <a:spcPct val="0"/>
              </a:spcBef>
            </a:pPr>
            <a:r>
              <a:rPr lang="en-US" sz="2000">
                <a:solidFill>
                  <a:srgbClr val="6D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ΔIPCA</a:t>
            </a: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73E1EC42-5AFF-555B-B0CC-A2F69E7C66F2}"/>
              </a:ext>
            </a:extLst>
          </p:cNvPr>
          <p:cNvSpPr txBox="1"/>
          <p:nvPr/>
        </p:nvSpPr>
        <p:spPr>
          <a:xfrm>
            <a:off x="6763575" y="4229596"/>
            <a:ext cx="811411" cy="308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2600"/>
              </a:lnSpc>
              <a:spcBef>
                <a:spcPct val="0"/>
              </a:spcBef>
            </a:pPr>
            <a:r>
              <a:rPr lang="en-US" sz="2000">
                <a:solidFill>
                  <a:srgbClr val="6D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ΔIPCA</a:t>
            </a:r>
          </a:p>
        </p:txBody>
      </p:sp>
    </p:spTree>
    <p:extLst>
      <p:ext uri="{BB962C8B-B14F-4D97-AF65-F5344CB8AC3E}">
        <p14:creationId xmlns:p14="http://schemas.microsoft.com/office/powerpoint/2010/main" val="40006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8" grpId="0"/>
      <p:bldP spid="29" grpId="0"/>
      <p:bldP spid="31" grpId="0"/>
      <p:bldP spid="32" grpId="0"/>
      <p:bldP spid="34" grpId="0"/>
      <p:bldP spid="35" grpId="0"/>
      <p:bldP spid="36" grpId="0"/>
      <p:bldP spid="38" grpId="0"/>
      <p:bldP spid="40" grpId="0"/>
      <p:bldP spid="41" grpId="0"/>
      <p:bldP spid="4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0905B5AB-3420-4B82-ABDC-C58DAD037195}"/>
              </a:ext>
            </a:extLst>
          </p:cNvPr>
          <p:cNvGrpSpPr/>
          <p:nvPr/>
        </p:nvGrpSpPr>
        <p:grpSpPr>
          <a:xfrm>
            <a:off x="553975" y="2686725"/>
            <a:ext cx="3215475" cy="1799663"/>
            <a:chOff x="3368376" y="2777304"/>
            <a:chExt cx="3055398" cy="2396575"/>
          </a:xfrm>
          <a:solidFill>
            <a:srgbClr val="FEB80A"/>
          </a:solidFill>
          <a:scene3d>
            <a:camera prst="orthographicFront"/>
            <a:lightRig rig="flat" dir="t"/>
          </a:scene3d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3647FD64-4246-4721-9C4B-5BC958E45C44}"/>
                </a:ext>
              </a:extLst>
            </p:cNvPr>
            <p:cNvSpPr/>
            <p:nvPr/>
          </p:nvSpPr>
          <p:spPr>
            <a:xfrm>
              <a:off x="3368376" y="2777304"/>
              <a:ext cx="3055398" cy="239657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90000"/>
                <a:lumOff val="1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tângulo: Cantos Arredondados 4">
              <a:extLst>
                <a:ext uri="{FF2B5EF4-FFF2-40B4-BE49-F238E27FC236}">
                  <a16:creationId xmlns:a16="http://schemas.microsoft.com/office/drawing/2014/main" id="{3444C81B-5C00-40B4-8ECB-6D7603FAE56F}"/>
                </a:ext>
              </a:extLst>
            </p:cNvPr>
            <p:cNvSpPr txBox="1"/>
            <p:nvPr/>
          </p:nvSpPr>
          <p:spPr>
            <a:xfrm>
              <a:off x="3438569" y="2847497"/>
              <a:ext cx="2915012" cy="2256189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pt-BR"/>
                <a:t>   </a:t>
              </a:r>
            </a:p>
            <a:p>
              <a:endParaRPr lang="pt-BR" sz="2400"/>
            </a:p>
            <a:p>
              <a:r>
                <a:rPr lang="pt-BR" sz="2400"/>
                <a:t>Tarifa da Parcela B</a:t>
              </a:r>
            </a:p>
          </p:txBody>
        </p:sp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007F188-9025-0A69-8730-8E32F0BE579F}"/>
              </a:ext>
            </a:extLst>
          </p:cNvPr>
          <p:cNvSpPr/>
          <p:nvPr/>
        </p:nvSpPr>
        <p:spPr>
          <a:xfrm>
            <a:off x="4203041" y="1543706"/>
            <a:ext cx="1970697" cy="40857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600" b="1" dirty="0"/>
              <a:t>2025</a:t>
            </a:r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r>
              <a:rPr lang="pt-BR" sz="2400" b="1" dirty="0"/>
              <a:t>R$ 6,69/m³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6043AF2-813E-2183-54BC-90B5E62DF26E}"/>
              </a:ext>
            </a:extLst>
          </p:cNvPr>
          <p:cNvSpPr/>
          <p:nvPr/>
        </p:nvSpPr>
        <p:spPr>
          <a:xfrm>
            <a:off x="6619328" y="1543706"/>
            <a:ext cx="1970697" cy="408570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600" b="1" dirty="0"/>
              <a:t>2026</a:t>
            </a:r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r>
              <a:rPr lang="pt-BR" sz="2400" b="1" dirty="0"/>
              <a:t>R$ 6,78/m³</a:t>
            </a:r>
          </a:p>
        </p:txBody>
      </p:sp>
    </p:spTree>
    <p:extLst>
      <p:ext uri="{BB962C8B-B14F-4D97-AF65-F5344CB8AC3E}">
        <p14:creationId xmlns:p14="http://schemas.microsoft.com/office/powerpoint/2010/main" val="6679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FD4BE-FDEA-963F-F1AF-B1A8A796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5D987F-561E-DB76-2547-44EE1FC0A0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94" y="1168156"/>
            <a:ext cx="3464412" cy="48691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A657FE-7772-4901-6D63-828E23562C3A}"/>
              </a:ext>
            </a:extLst>
          </p:cNvPr>
          <p:cNvSpPr txBox="1"/>
          <p:nvPr/>
        </p:nvSpPr>
        <p:spPr>
          <a:xfrm>
            <a:off x="963529" y="2941016"/>
            <a:ext cx="721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>
                <a:solidFill>
                  <a:schemeClr val="accent1"/>
                </a:solidFill>
                <a:latin typeface="Arial" charset="0"/>
              </a:rPr>
              <a:t>Ajustes dos Componentes Financeiros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CB0D0E-186B-7869-B6B3-8939AF93342B}"/>
              </a:ext>
            </a:extLst>
          </p:cNvPr>
          <p:cNvSpPr txBox="1"/>
          <p:nvPr/>
        </p:nvSpPr>
        <p:spPr>
          <a:xfrm>
            <a:off x="1095254" y="1278262"/>
            <a:ext cx="6953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RTA 2026 </a:t>
            </a:r>
          </a:p>
        </p:txBody>
      </p:sp>
    </p:spTree>
    <p:extLst>
      <p:ext uri="{BB962C8B-B14F-4D97-AF65-F5344CB8AC3E}">
        <p14:creationId xmlns:p14="http://schemas.microsoft.com/office/powerpoint/2010/main" val="27486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87634-FA4A-1A39-2A34-4F8AB1E8B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B28FF94-C254-96D2-7718-E1263BD8B229}"/>
              </a:ext>
            </a:extLst>
          </p:cNvPr>
          <p:cNvSpPr/>
          <p:nvPr/>
        </p:nvSpPr>
        <p:spPr>
          <a:xfrm>
            <a:off x="395723" y="2609850"/>
            <a:ext cx="4019550" cy="20353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sz="16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4400" b="1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pt-BR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600" b="0">
                <a:latin typeface="Arial" panose="020B0604020202020204" pitchFamily="34" charset="0"/>
                <a:cs typeface="Arial" panose="020B0604020202020204" pitchFamily="34" charset="0"/>
              </a:rPr>
              <a:t>PARCELA </a:t>
            </a:r>
            <a:r>
              <a:rPr lang="pt-BR" sz="2800" b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</a:p>
          <a:p>
            <a:pPr lvl="0" algn="ctr"/>
            <a:r>
              <a:rPr lang="pt-BR" sz="1600" b="0">
                <a:latin typeface="Arial" panose="020B0604020202020204" pitchFamily="34" charset="0"/>
                <a:cs typeface="Arial" panose="020B0604020202020204" pitchFamily="34" charset="0"/>
              </a:rPr>
              <a:t>(COMPONENTES FINANCEIROS)</a:t>
            </a:r>
          </a:p>
          <a:p>
            <a:pPr lvl="0" algn="ctr"/>
            <a:r>
              <a:rPr lang="pt-BR" sz="3600" b="1">
                <a:latin typeface="Arial" panose="020B0604020202020204" pitchFamily="34" charset="0"/>
                <a:cs typeface="Arial" panose="020B0604020202020204" pitchFamily="34" charset="0"/>
              </a:rPr>
              <a:t>+ R$ 12 milhões</a:t>
            </a:r>
          </a:p>
          <a:p>
            <a:pPr algn="ctr"/>
            <a:endParaRPr lang="en-US" sz="200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ECCBEF1-12B9-D362-BEC8-69F42649B579}"/>
              </a:ext>
            </a:extLst>
          </p:cNvPr>
          <p:cNvSpPr/>
          <p:nvPr/>
        </p:nvSpPr>
        <p:spPr>
          <a:xfrm>
            <a:off x="4728729" y="2609850"/>
            <a:ext cx="4019550" cy="203530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3600" b="1"/>
          </a:p>
          <a:p>
            <a:pPr algn="ctr"/>
            <a:r>
              <a:rPr lang="pt-BR" sz="4400" b="1"/>
              <a:t>2026</a:t>
            </a:r>
          </a:p>
          <a:p>
            <a:pPr algn="ctr"/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PARCELA </a:t>
            </a:r>
            <a:r>
              <a:rPr lang="pt-BR" sz="280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</a:p>
          <a:p>
            <a:pPr algn="ctr"/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(COMPONENTES FINANCEIROS)</a:t>
            </a:r>
          </a:p>
          <a:p>
            <a:pPr algn="ctr"/>
            <a:r>
              <a:rPr lang="pt-BR" sz="3600" b="1"/>
              <a:t>+ R$ 40 milhões</a:t>
            </a:r>
          </a:p>
          <a:p>
            <a:pPr algn="ctr"/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0272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8E1DA-0A7A-3CCB-18B1-2654394F8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2E4BD083-7829-CE46-FC8E-FA24A4CC82DA}"/>
              </a:ext>
            </a:extLst>
          </p:cNvPr>
          <p:cNvGrpSpPr/>
          <p:nvPr/>
        </p:nvGrpSpPr>
        <p:grpSpPr>
          <a:xfrm>
            <a:off x="287497" y="2395162"/>
            <a:ext cx="3153576" cy="2505714"/>
            <a:chOff x="3411640" y="2902744"/>
            <a:chExt cx="3055398" cy="2396575"/>
          </a:xfrm>
          <a:solidFill>
            <a:srgbClr val="FEB80A"/>
          </a:solidFill>
          <a:scene3d>
            <a:camera prst="orthographicFront"/>
            <a:lightRig rig="flat" dir="t"/>
          </a:scene3d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5F6BA418-4633-BA8C-CF9F-51B372D2410E}"/>
                </a:ext>
              </a:extLst>
            </p:cNvPr>
            <p:cNvSpPr/>
            <p:nvPr/>
          </p:nvSpPr>
          <p:spPr>
            <a:xfrm>
              <a:off x="3411640" y="2902744"/>
              <a:ext cx="3055398" cy="239657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90000"/>
                <a:lumOff val="1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2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tângulo: Cantos Arredondados 4">
              <a:extLst>
                <a:ext uri="{FF2B5EF4-FFF2-40B4-BE49-F238E27FC236}">
                  <a16:creationId xmlns:a16="http://schemas.microsoft.com/office/drawing/2014/main" id="{06465E08-FFB5-3C70-BD68-BAACED780965}"/>
                </a:ext>
              </a:extLst>
            </p:cNvPr>
            <p:cNvSpPr txBox="1"/>
            <p:nvPr/>
          </p:nvSpPr>
          <p:spPr>
            <a:xfrm>
              <a:off x="3467318" y="3191035"/>
              <a:ext cx="2915013" cy="2108284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pt-BR" sz="2900"/>
                <a:t> </a:t>
              </a:r>
              <a:r>
                <a:rPr lang="pt-BR" sz="2800" b="1"/>
                <a:t>Componentes Financeiros</a:t>
              </a:r>
            </a:p>
            <a:p>
              <a:pPr algn="ctr"/>
              <a:endParaRPr lang="pt-BR" sz="2900"/>
            </a:p>
            <a:p>
              <a:pPr algn="ctr"/>
              <a:r>
                <a:rPr lang="pt-BR" sz="2200"/>
                <a:t>Ajustes positivos</a:t>
              </a:r>
            </a:p>
            <a:p>
              <a:pPr algn="ctr"/>
              <a:endParaRPr lang="pt-BR" sz="2200"/>
            </a:p>
            <a:p>
              <a:pPr algn="ctr"/>
              <a:endParaRPr lang="pt-BR" sz="2900"/>
            </a:p>
          </p:txBody>
        </p:sp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404EA18-DBED-B669-EC2E-5B3DC2DE4D64}"/>
              </a:ext>
            </a:extLst>
          </p:cNvPr>
          <p:cNvSpPr/>
          <p:nvPr/>
        </p:nvSpPr>
        <p:spPr>
          <a:xfrm>
            <a:off x="3598572" y="1486004"/>
            <a:ext cx="2191785" cy="200700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b="1" dirty="0"/>
              <a:t>Tarifa Social</a:t>
            </a:r>
          </a:p>
          <a:p>
            <a:pPr algn="ctr"/>
            <a:endParaRPr lang="pt-BR" sz="2200" b="1" dirty="0"/>
          </a:p>
          <a:p>
            <a:pPr algn="ctr"/>
            <a:r>
              <a:rPr lang="pt-BR" sz="2200" b="1" dirty="0"/>
              <a:t>+ R$ 36,71 milhões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08A5C61-A823-AD07-B87D-D900356A2148}"/>
              </a:ext>
            </a:extLst>
          </p:cNvPr>
          <p:cNvSpPr/>
          <p:nvPr/>
        </p:nvSpPr>
        <p:spPr>
          <a:xfrm>
            <a:off x="3608178" y="3820754"/>
            <a:ext cx="2182180" cy="200700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b="1"/>
              <a:t>Ajustes PSPRH</a:t>
            </a:r>
          </a:p>
          <a:p>
            <a:pPr algn="ctr"/>
            <a:endParaRPr lang="pt-BR" sz="2200" b="1"/>
          </a:p>
          <a:p>
            <a:pPr algn="ctr"/>
            <a:r>
              <a:rPr lang="pt-BR" sz="2200" b="1"/>
              <a:t>+R$ 2,60 milhões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9F158E3-2135-AADA-EC94-09CEE6546F58}"/>
              </a:ext>
            </a:extLst>
          </p:cNvPr>
          <p:cNvSpPr/>
          <p:nvPr/>
        </p:nvSpPr>
        <p:spPr>
          <a:xfrm>
            <a:off x="6109039" y="3823855"/>
            <a:ext cx="2749811" cy="200700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b="1" dirty="0"/>
              <a:t>Incentivo à Economia de Energia</a:t>
            </a:r>
          </a:p>
          <a:p>
            <a:pPr algn="ctr"/>
            <a:r>
              <a:rPr lang="pt-BR" sz="2200" b="1" dirty="0"/>
              <a:t>+R$ 2,08 milhões*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13A3296-0B93-9624-6545-B58017AECC7D}"/>
              </a:ext>
            </a:extLst>
          </p:cNvPr>
          <p:cNvSpPr/>
          <p:nvPr/>
        </p:nvSpPr>
        <p:spPr>
          <a:xfrm>
            <a:off x="6109040" y="1486004"/>
            <a:ext cx="2749809" cy="200700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b="1" dirty="0"/>
              <a:t>Ajustes Parcela A</a:t>
            </a:r>
          </a:p>
          <a:p>
            <a:pPr algn="ctr"/>
            <a:endParaRPr lang="pt-BR" sz="2200" b="1" dirty="0"/>
          </a:p>
          <a:p>
            <a:pPr algn="ctr"/>
            <a:r>
              <a:rPr lang="pt-BR" sz="2200" b="1" dirty="0"/>
              <a:t>+R$ 7,17 milhões</a:t>
            </a:r>
          </a:p>
        </p:txBody>
      </p:sp>
    </p:spTree>
    <p:extLst>
      <p:ext uri="{BB962C8B-B14F-4D97-AF65-F5344CB8AC3E}">
        <p14:creationId xmlns:p14="http://schemas.microsoft.com/office/powerpoint/2010/main" val="24988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0D884-7CD8-7495-BE52-C7CA3D37F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91006E4-AAE7-30E8-AB20-B5B7DC22C5F5}"/>
              </a:ext>
            </a:extLst>
          </p:cNvPr>
          <p:cNvSpPr/>
          <p:nvPr/>
        </p:nvSpPr>
        <p:spPr>
          <a:xfrm>
            <a:off x="3711128" y="3854716"/>
            <a:ext cx="2329147" cy="207771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/>
              <a:t>Ajuste pagamento recursos hídricos – União</a:t>
            </a:r>
          </a:p>
          <a:p>
            <a:pPr algn="ctr"/>
            <a:endParaRPr lang="pt-BR" sz="2000" b="1"/>
          </a:p>
          <a:p>
            <a:pPr algn="ctr"/>
            <a:r>
              <a:rPr lang="pt-BR" sz="2000" b="1"/>
              <a:t>-R$ 1,10 milhão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029F66D-35E7-6A1B-B709-9B5DE0CDB664}"/>
              </a:ext>
            </a:extLst>
          </p:cNvPr>
          <p:cNvSpPr/>
          <p:nvPr/>
        </p:nvSpPr>
        <p:spPr>
          <a:xfrm>
            <a:off x="3710834" y="1447072"/>
            <a:ext cx="2329146" cy="207771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 dirty="0"/>
              <a:t>Ajuste pagamento recursos hídricos – DF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-R$ 4,84 milhões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1FA7A169-DFB7-59EC-4F36-33DC50267699}"/>
              </a:ext>
            </a:extLst>
          </p:cNvPr>
          <p:cNvSpPr/>
          <p:nvPr/>
        </p:nvSpPr>
        <p:spPr>
          <a:xfrm>
            <a:off x="6340102" y="3854716"/>
            <a:ext cx="2319928" cy="207771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/>
              <a:t>Tarifa Contingência</a:t>
            </a:r>
          </a:p>
          <a:p>
            <a:pPr algn="ctr"/>
            <a:endParaRPr lang="pt-BR" sz="2000" b="1"/>
          </a:p>
          <a:p>
            <a:pPr algn="ctr"/>
            <a:r>
              <a:rPr lang="pt-BR" sz="2000" b="1"/>
              <a:t>-R$ 181 mil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95A1BCB-E1DA-96CA-2C2D-5CE6EF39BC84}"/>
              </a:ext>
            </a:extLst>
          </p:cNvPr>
          <p:cNvSpPr/>
          <p:nvPr/>
        </p:nvSpPr>
        <p:spPr>
          <a:xfrm>
            <a:off x="6330884" y="1447072"/>
            <a:ext cx="2329146" cy="207771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b="1"/>
              <a:t>Saldo PDI</a:t>
            </a:r>
          </a:p>
          <a:p>
            <a:pPr algn="ctr"/>
            <a:endParaRPr lang="pt-BR" sz="2000" b="1"/>
          </a:p>
          <a:p>
            <a:pPr algn="ctr"/>
            <a:r>
              <a:rPr lang="pt-BR" sz="2000" b="1"/>
              <a:t>-R$ 2,08 milhões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D82FBB27-9728-2AD3-A408-7C9C34A50F9D}"/>
              </a:ext>
            </a:extLst>
          </p:cNvPr>
          <p:cNvSpPr/>
          <p:nvPr/>
        </p:nvSpPr>
        <p:spPr>
          <a:xfrm>
            <a:off x="251219" y="2454097"/>
            <a:ext cx="3153576" cy="2505716"/>
          </a:xfrm>
          <a:prstGeom prst="roundRect">
            <a:avLst>
              <a:gd name="adj" fmla="val 10000"/>
            </a:avLst>
          </a:prstGeom>
          <a:solidFill>
            <a:schemeClr val="tx2">
              <a:lumMod val="90000"/>
              <a:lumOff val="1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sz="2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: Cantos Arredondados 4">
            <a:extLst>
              <a:ext uri="{FF2B5EF4-FFF2-40B4-BE49-F238E27FC236}">
                <a16:creationId xmlns:a16="http://schemas.microsoft.com/office/drawing/2014/main" id="{3B9F82ED-0B83-3AB6-BA16-96A82511A5A3}"/>
              </a:ext>
            </a:extLst>
          </p:cNvPr>
          <p:cNvSpPr txBox="1"/>
          <p:nvPr/>
        </p:nvSpPr>
        <p:spPr>
          <a:xfrm>
            <a:off x="248209" y="2602430"/>
            <a:ext cx="3008680" cy="2204296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2900"/>
              <a:t> </a:t>
            </a:r>
            <a:r>
              <a:rPr lang="pt-BR" sz="2800" b="1"/>
              <a:t>Componentes Financeiros</a:t>
            </a:r>
          </a:p>
          <a:p>
            <a:pPr algn="ctr"/>
            <a:endParaRPr lang="pt-BR" sz="2900"/>
          </a:p>
          <a:p>
            <a:pPr algn="ctr"/>
            <a:r>
              <a:rPr lang="pt-BR" sz="2200"/>
              <a:t>Ajustes negativos</a:t>
            </a:r>
          </a:p>
          <a:p>
            <a:pPr algn="ctr"/>
            <a:endParaRPr lang="pt-BR" sz="2900"/>
          </a:p>
          <a:p>
            <a:pPr algn="ctr"/>
            <a:endParaRPr lang="pt-BR" sz="2900"/>
          </a:p>
        </p:txBody>
      </p:sp>
    </p:spTree>
    <p:extLst>
      <p:ext uri="{BB962C8B-B14F-4D97-AF65-F5344CB8AC3E}">
        <p14:creationId xmlns:p14="http://schemas.microsoft.com/office/powerpoint/2010/main" val="30341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F0F06-4132-572E-5A44-FB949E437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DB7B174E-17C9-DB38-9C02-C142C4329286}"/>
              </a:ext>
            </a:extLst>
          </p:cNvPr>
          <p:cNvGrpSpPr/>
          <p:nvPr/>
        </p:nvGrpSpPr>
        <p:grpSpPr>
          <a:xfrm>
            <a:off x="317949" y="2795193"/>
            <a:ext cx="3568251" cy="1582727"/>
            <a:chOff x="3368376" y="2847497"/>
            <a:chExt cx="3055398" cy="2396575"/>
          </a:xfrm>
          <a:solidFill>
            <a:srgbClr val="FEB80A"/>
          </a:solidFill>
          <a:scene3d>
            <a:camera prst="orthographicFront"/>
            <a:lightRig rig="flat" dir="t"/>
          </a:scene3d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4ED29467-D8FD-43D7-C072-FA0A9C887952}"/>
                </a:ext>
              </a:extLst>
            </p:cNvPr>
            <p:cNvSpPr/>
            <p:nvPr/>
          </p:nvSpPr>
          <p:spPr>
            <a:xfrm>
              <a:off x="3368376" y="2847497"/>
              <a:ext cx="3055398" cy="239657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90000"/>
                <a:lumOff val="1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tângulo: Cantos Arredondados 4">
              <a:extLst>
                <a:ext uri="{FF2B5EF4-FFF2-40B4-BE49-F238E27FC236}">
                  <a16:creationId xmlns:a16="http://schemas.microsoft.com/office/drawing/2014/main" id="{9DC9A99F-9288-2CED-5032-1F014B882C7F}"/>
                </a:ext>
              </a:extLst>
            </p:cNvPr>
            <p:cNvSpPr txBox="1"/>
            <p:nvPr/>
          </p:nvSpPr>
          <p:spPr>
            <a:xfrm>
              <a:off x="3438569" y="2847497"/>
              <a:ext cx="2915012" cy="2256190"/>
            </a:xfrm>
            <a:prstGeom prst="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pt-BR"/>
                <a:t>   </a:t>
              </a:r>
            </a:p>
            <a:p>
              <a:pPr algn="ctr"/>
              <a:r>
                <a:rPr lang="pt-BR" sz="2400"/>
                <a:t>Tarifa dos Componentes Financeiros</a:t>
              </a:r>
            </a:p>
            <a:p>
              <a:pPr algn="ctr"/>
              <a:endParaRPr lang="pt-BR" sz="2400"/>
            </a:p>
            <a:p>
              <a:pPr algn="ctr"/>
              <a:r>
                <a:rPr lang="pt-BR" sz="2400"/>
                <a:t> </a:t>
              </a:r>
            </a:p>
          </p:txBody>
        </p:sp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C35391A-51F8-3A0B-5FF9-67E07A1BCC9B}"/>
              </a:ext>
            </a:extLst>
          </p:cNvPr>
          <p:cNvSpPr/>
          <p:nvPr/>
        </p:nvSpPr>
        <p:spPr>
          <a:xfrm>
            <a:off x="4237516" y="1543705"/>
            <a:ext cx="2076472" cy="40857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600" b="1"/>
              <a:t>2025</a:t>
            </a:r>
          </a:p>
          <a:p>
            <a:pPr algn="ctr"/>
            <a:endParaRPr lang="pt-BR" sz="3600" b="1"/>
          </a:p>
          <a:p>
            <a:pPr algn="ctr"/>
            <a:r>
              <a:rPr lang="pt-BR" sz="3600" b="1"/>
              <a:t>R$ 0,04/m³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0DE67B0-ED10-3854-59EE-C824FAA1B5AE}"/>
              </a:ext>
            </a:extLst>
          </p:cNvPr>
          <p:cNvSpPr/>
          <p:nvPr/>
        </p:nvSpPr>
        <p:spPr>
          <a:xfrm>
            <a:off x="6665304" y="1543705"/>
            <a:ext cx="1994064" cy="408570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3600" b="1"/>
              <a:t>2026</a:t>
            </a:r>
          </a:p>
          <a:p>
            <a:pPr algn="ctr"/>
            <a:endParaRPr lang="pt-BR" sz="3600" b="1"/>
          </a:p>
          <a:p>
            <a:pPr algn="ctr"/>
            <a:r>
              <a:rPr lang="pt-BR" sz="3600" b="1"/>
              <a:t>R$ 0,13/m³</a:t>
            </a:r>
          </a:p>
        </p:txBody>
      </p:sp>
    </p:spTree>
    <p:extLst>
      <p:ext uri="{BB962C8B-B14F-4D97-AF65-F5344CB8AC3E}">
        <p14:creationId xmlns:p14="http://schemas.microsoft.com/office/powerpoint/2010/main" val="30777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F9E51-6918-FDAD-36E5-9230035FB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BF1C6AC4-A5F8-4210-822A-88E9C793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94" y="1168156"/>
            <a:ext cx="3464412" cy="48691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4280D35-1F08-1A8D-6D93-BFE5FEACA84B}"/>
              </a:ext>
            </a:extLst>
          </p:cNvPr>
          <p:cNvSpPr txBox="1"/>
          <p:nvPr/>
        </p:nvSpPr>
        <p:spPr>
          <a:xfrm>
            <a:off x="963529" y="2941016"/>
            <a:ext cx="721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>
                <a:solidFill>
                  <a:schemeClr val="accent1"/>
                </a:solidFill>
                <a:latin typeface="Arial" charset="0"/>
              </a:rPr>
              <a:t>Cálculo do Índice de Reajuste Tarifário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8F93B1-D765-2149-9207-37F56010821D}"/>
              </a:ext>
            </a:extLst>
          </p:cNvPr>
          <p:cNvSpPr txBox="1"/>
          <p:nvPr/>
        </p:nvSpPr>
        <p:spPr>
          <a:xfrm>
            <a:off x="1095254" y="1307077"/>
            <a:ext cx="6953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RTA 2026 </a:t>
            </a:r>
          </a:p>
        </p:txBody>
      </p:sp>
    </p:spTree>
    <p:extLst>
      <p:ext uri="{BB962C8B-B14F-4D97-AF65-F5344CB8AC3E}">
        <p14:creationId xmlns:p14="http://schemas.microsoft.com/office/powerpoint/2010/main" val="34215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54551C0-1862-4791-AFA6-3E31EA050BFF}"/>
              </a:ext>
            </a:extLst>
          </p:cNvPr>
          <p:cNvGrpSpPr/>
          <p:nvPr/>
        </p:nvGrpSpPr>
        <p:grpSpPr>
          <a:xfrm>
            <a:off x="296995" y="3277062"/>
            <a:ext cx="8550009" cy="488080"/>
            <a:chOff x="3368376" y="2777304"/>
            <a:chExt cx="3055398" cy="2396575"/>
          </a:xfrm>
          <a:solidFill>
            <a:srgbClr val="FEB80A"/>
          </a:solidFill>
          <a:scene3d>
            <a:camera prst="orthographicFront"/>
            <a:lightRig rig="flat" dir="t"/>
          </a:scene3d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7B7CB03C-8879-4585-A066-481A432BA051}"/>
                </a:ext>
              </a:extLst>
            </p:cNvPr>
            <p:cNvSpPr/>
            <p:nvPr/>
          </p:nvSpPr>
          <p:spPr>
            <a:xfrm>
              <a:off x="3368376" y="2777304"/>
              <a:ext cx="3055398" cy="239657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90000"/>
                <a:lumOff val="1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tângulo: Cantos Arredondados 4">
              <a:extLst>
                <a:ext uri="{FF2B5EF4-FFF2-40B4-BE49-F238E27FC236}">
                  <a16:creationId xmlns:a16="http://schemas.microsoft.com/office/drawing/2014/main" id="{7A1A15DB-EA9A-48F0-98F2-86B70703FE8F}"/>
                </a:ext>
              </a:extLst>
            </p:cNvPr>
            <p:cNvSpPr txBox="1"/>
            <p:nvPr/>
          </p:nvSpPr>
          <p:spPr>
            <a:xfrm>
              <a:off x="3438569" y="2847496"/>
              <a:ext cx="2915012" cy="225618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Tarifa da Parcela B</a:t>
              </a: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2400" kern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C809B61-BEA8-4ED1-9CB2-9933AF1DF62B}"/>
              </a:ext>
            </a:extLst>
          </p:cNvPr>
          <p:cNvSpPr txBox="1"/>
          <p:nvPr/>
        </p:nvSpPr>
        <p:spPr>
          <a:xfrm>
            <a:off x="4555052" y="3318584"/>
            <a:ext cx="154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R$ 6,69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370B57D-A6A4-4B1E-8098-4942FBBA9C45}"/>
              </a:ext>
            </a:extLst>
          </p:cNvPr>
          <p:cNvSpPr txBox="1"/>
          <p:nvPr/>
        </p:nvSpPr>
        <p:spPr>
          <a:xfrm>
            <a:off x="7183411" y="3292503"/>
            <a:ext cx="133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R$ 6,78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A23FAB4-9DA3-4D4F-8D47-69FF0017FF62}"/>
              </a:ext>
            </a:extLst>
          </p:cNvPr>
          <p:cNvGrpSpPr/>
          <p:nvPr/>
        </p:nvGrpSpPr>
        <p:grpSpPr>
          <a:xfrm>
            <a:off x="296995" y="3952070"/>
            <a:ext cx="8550008" cy="488080"/>
            <a:chOff x="3368376" y="2777304"/>
            <a:chExt cx="3055398" cy="2396575"/>
          </a:xfrm>
          <a:solidFill>
            <a:schemeClr val="tx1">
              <a:lumMod val="95000"/>
              <a:lumOff val="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83693357-EC58-4381-91EA-2B8AA30C1063}"/>
                </a:ext>
              </a:extLst>
            </p:cNvPr>
            <p:cNvSpPr/>
            <p:nvPr/>
          </p:nvSpPr>
          <p:spPr>
            <a:xfrm>
              <a:off x="3368376" y="2777304"/>
              <a:ext cx="3055398" cy="2396575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tângulo: Cantos Arredondados 4">
              <a:extLst>
                <a:ext uri="{FF2B5EF4-FFF2-40B4-BE49-F238E27FC236}">
                  <a16:creationId xmlns:a16="http://schemas.microsoft.com/office/drawing/2014/main" id="{1237BCEB-1CCA-4D4E-84D3-1D96D30B7953}"/>
                </a:ext>
              </a:extLst>
            </p:cNvPr>
            <p:cNvSpPr txBox="1"/>
            <p:nvPr/>
          </p:nvSpPr>
          <p:spPr>
            <a:xfrm>
              <a:off x="3438569" y="2777304"/>
              <a:ext cx="2915012" cy="223517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t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Componentes Financeiros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AD49A91-70B5-452B-AD15-1B0F503FAC94}"/>
              </a:ext>
            </a:extLst>
          </p:cNvPr>
          <p:cNvGrpSpPr/>
          <p:nvPr/>
        </p:nvGrpSpPr>
        <p:grpSpPr>
          <a:xfrm>
            <a:off x="296995" y="2606281"/>
            <a:ext cx="8550010" cy="511633"/>
            <a:chOff x="86400" y="0"/>
            <a:chExt cx="2898172" cy="2465213"/>
          </a:xfrm>
          <a:scene3d>
            <a:camera prst="orthographicFront"/>
            <a:lightRig rig="flat" dir="t"/>
          </a:scene3d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92DC3E9A-8552-4075-A488-5D1ED52FFA02}"/>
                </a:ext>
              </a:extLst>
            </p:cNvPr>
            <p:cNvSpPr/>
            <p:nvPr/>
          </p:nvSpPr>
          <p:spPr>
            <a:xfrm>
              <a:off x="86400" y="0"/>
              <a:ext cx="2898172" cy="246521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tângulo: Cantos Arredondados 4">
              <a:extLst>
                <a:ext uri="{FF2B5EF4-FFF2-40B4-BE49-F238E27FC236}">
                  <a16:creationId xmlns:a16="http://schemas.microsoft.com/office/drawing/2014/main" id="{A20F44ED-4EE9-4C18-AC36-D72483062BC1}"/>
                </a:ext>
              </a:extLst>
            </p:cNvPr>
            <p:cNvSpPr txBox="1"/>
            <p:nvPr/>
          </p:nvSpPr>
          <p:spPr>
            <a:xfrm>
              <a:off x="158604" y="72204"/>
              <a:ext cx="2753764" cy="23208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>
                  <a:latin typeface="Arial" panose="020B0604020202020204" pitchFamily="34" charset="0"/>
                  <a:cs typeface="Arial" panose="020B0604020202020204" pitchFamily="34" charset="0"/>
                </a:rPr>
                <a:t>Tarifa da Parcela </a:t>
              </a:r>
              <a:r>
                <a:rPr lang="pt-BR" sz="24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pt-BR" sz="2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703B777-88CD-40E6-8B6F-4DB730BE3BEB}"/>
              </a:ext>
            </a:extLst>
          </p:cNvPr>
          <p:cNvSpPr txBox="1"/>
          <p:nvPr/>
        </p:nvSpPr>
        <p:spPr>
          <a:xfrm>
            <a:off x="4488345" y="3962050"/>
            <a:ext cx="162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R$ 0,04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D7A3A1E-D2F5-4569-9AF3-1D1EDA43945D}"/>
              </a:ext>
            </a:extLst>
          </p:cNvPr>
          <p:cNvSpPr txBox="1"/>
          <p:nvPr/>
        </p:nvSpPr>
        <p:spPr>
          <a:xfrm>
            <a:off x="7176288" y="3958822"/>
            <a:ext cx="133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R$ 0,13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245AB3C-B9F8-400F-8102-E3A344A3A1ED}"/>
              </a:ext>
            </a:extLst>
          </p:cNvPr>
          <p:cNvSpPr txBox="1"/>
          <p:nvPr/>
        </p:nvSpPr>
        <p:spPr>
          <a:xfrm>
            <a:off x="4571999" y="2638576"/>
            <a:ext cx="158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R$ 0,43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2EFE520-FDE6-4BAE-B9EA-0F36DEFA9C6A}"/>
              </a:ext>
            </a:extLst>
          </p:cNvPr>
          <p:cNvSpPr txBox="1"/>
          <p:nvPr/>
        </p:nvSpPr>
        <p:spPr>
          <a:xfrm>
            <a:off x="7176288" y="2628469"/>
            <a:ext cx="133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R$ 0,44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C25AE87-D3B8-B94C-54E7-501BC0FE70D6}"/>
              </a:ext>
            </a:extLst>
          </p:cNvPr>
          <p:cNvGrpSpPr/>
          <p:nvPr/>
        </p:nvGrpSpPr>
        <p:grpSpPr>
          <a:xfrm>
            <a:off x="296995" y="4964278"/>
            <a:ext cx="8653606" cy="488080"/>
            <a:chOff x="321908" y="4628136"/>
            <a:chExt cx="8653606" cy="488080"/>
          </a:xfrm>
        </p:grpSpPr>
        <p:sp>
          <p:nvSpPr>
            <p:cNvPr id="31" name="Retângulo: Cantos Arredondados 30">
              <a:extLst>
                <a:ext uri="{FF2B5EF4-FFF2-40B4-BE49-F238E27FC236}">
                  <a16:creationId xmlns:a16="http://schemas.microsoft.com/office/drawing/2014/main" id="{B331CCC0-B8C6-42FB-B1EA-5CB9A26E33EB}"/>
                </a:ext>
              </a:extLst>
            </p:cNvPr>
            <p:cNvSpPr/>
            <p:nvPr/>
          </p:nvSpPr>
          <p:spPr>
            <a:xfrm>
              <a:off x="321908" y="4628136"/>
              <a:ext cx="8550008" cy="48808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440" tIns="45720" rIns="91440" bIns="45720" anchor="t"/>
            <a:lstStyle/>
            <a:p>
              <a:r>
                <a:rPr lang="pt-BR" sz="2400">
                  <a:latin typeface="Arial" panose="020B0604020202020204" pitchFamily="34" charset="0"/>
                  <a:cs typeface="Arial" panose="020B0604020202020204" pitchFamily="34" charset="0"/>
                </a:rPr>
                <a:t> Tarifa Média (R$/m³)</a:t>
              </a:r>
              <a:endParaRPr lang="pt-BR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BR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3895C88-EAAE-C92E-1C1E-310F8080091D}"/>
                </a:ext>
              </a:extLst>
            </p:cNvPr>
            <p:cNvSpPr txBox="1"/>
            <p:nvPr/>
          </p:nvSpPr>
          <p:spPr>
            <a:xfrm>
              <a:off x="4716945" y="4654551"/>
              <a:ext cx="176719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400">
                  <a:solidFill>
                    <a:schemeClr val="bg1"/>
                  </a:solidFill>
                  <a:latin typeface="Arial"/>
                  <a:cs typeface="Arial"/>
                </a:rPr>
                <a:t> R$ 7,17 </a:t>
              </a:r>
              <a:endParaRPr lang="pt-B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EF9035A-A75D-1A43-A109-264EC0C47026}"/>
                </a:ext>
              </a:extLst>
            </p:cNvPr>
            <p:cNvSpPr txBox="1"/>
            <p:nvPr/>
          </p:nvSpPr>
          <p:spPr>
            <a:xfrm>
              <a:off x="7208324" y="4654550"/>
              <a:ext cx="176719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400">
                  <a:solidFill>
                    <a:schemeClr val="bg1"/>
                  </a:solidFill>
                  <a:latin typeface="Arial"/>
                  <a:cs typeface="Arial"/>
                </a:rPr>
                <a:t>R$ 7,35</a:t>
              </a:r>
              <a:endParaRPr lang="pt-B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C0BE828-0C9B-7153-B7BC-0E8555F0FAD6}"/>
              </a:ext>
            </a:extLst>
          </p:cNvPr>
          <p:cNvSpPr/>
          <p:nvPr/>
        </p:nvSpPr>
        <p:spPr>
          <a:xfrm>
            <a:off x="4380392" y="1499096"/>
            <a:ext cx="1970697" cy="6629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/>
              <a:t>2025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B150551-2081-06BC-8764-18DFB41ACDC3}"/>
              </a:ext>
            </a:extLst>
          </p:cNvPr>
          <p:cNvSpPr/>
          <p:nvPr/>
        </p:nvSpPr>
        <p:spPr>
          <a:xfrm>
            <a:off x="6876305" y="1499096"/>
            <a:ext cx="1970697" cy="6629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8650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1" grpId="0"/>
      <p:bldP spid="23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43321F12-8D1B-C902-9CAD-34250F5599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88" y="1431064"/>
            <a:ext cx="3464412" cy="486916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">
            <a:extLst>
              <a:ext uri="{FF2B5EF4-FFF2-40B4-BE49-F238E27FC236}">
                <a16:creationId xmlns:a16="http://schemas.microsoft.com/office/drawing/2014/main" id="{6977587B-63AD-4185-A6CF-F26DB3F7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4C611032-872F-44B8-A84C-8E198370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589" y="1547189"/>
            <a:ext cx="351682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pt-BR" sz="3600">
                <a:solidFill>
                  <a:schemeClr val="accent1"/>
                </a:solidFill>
              </a:rPr>
              <a:t>Objetivo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1E7227-E0B0-30A5-A2A1-4A84A36B10D2}"/>
              </a:ext>
            </a:extLst>
          </p:cNvPr>
          <p:cNvSpPr txBox="1"/>
          <p:nvPr/>
        </p:nvSpPr>
        <p:spPr>
          <a:xfrm>
            <a:off x="886000" y="2639910"/>
            <a:ext cx="7422351" cy="24688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 algn="ctr" defTabSz="10668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600" dirty="0">
                <a:solidFill>
                  <a:schemeClr val="accent1"/>
                </a:solidFill>
                <a:latin typeface="Arial"/>
                <a:cs typeface="Arial"/>
              </a:rPr>
              <a:t>Receber contribuições sobre os cálculos do </a:t>
            </a:r>
          </a:p>
          <a:p>
            <a:pPr marL="0" lvl="1" algn="just" defTabSz="10668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600" b="1" dirty="0">
                <a:solidFill>
                  <a:schemeClr val="accent1"/>
                </a:solidFill>
                <a:latin typeface="Arial"/>
                <a:cs typeface="Arial"/>
              </a:rPr>
              <a:t>Reajuste Tarifário Anual de 2026</a:t>
            </a:r>
            <a:r>
              <a:rPr lang="pt-BR" sz="2600" dirty="0">
                <a:solidFill>
                  <a:schemeClr val="accent1"/>
                </a:solidFill>
                <a:latin typeface="Arial"/>
                <a:cs typeface="Arial"/>
              </a:rPr>
              <a:t> dos serviços de abastecimento de água e de esgotamento sanitário.</a:t>
            </a:r>
            <a:endParaRPr lang="pt-BR" sz="2600" kern="1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92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98592277-C042-64A6-7B41-CD772D624835}"/>
              </a:ext>
            </a:extLst>
          </p:cNvPr>
          <p:cNvSpPr/>
          <p:nvPr/>
        </p:nvSpPr>
        <p:spPr>
          <a:xfrm>
            <a:off x="4177175" y="3430682"/>
            <a:ext cx="789648" cy="734479"/>
          </a:xfrm>
          <a:custGeom>
            <a:avLst/>
            <a:gdLst>
              <a:gd name="connsiteX0" fmla="*/ 555165 w 1110329"/>
              <a:gd name="connsiteY0" fmla="*/ 130908 h 1110329"/>
              <a:gd name="connsiteX1" fmla="*/ 685740 w 1110329"/>
              <a:gd name="connsiteY1" fmla="*/ 261483 h 1110329"/>
              <a:gd name="connsiteX2" fmla="*/ 555165 w 1110329"/>
              <a:gd name="connsiteY2" fmla="*/ 392058 h 1110329"/>
              <a:gd name="connsiteX3" fmla="*/ 424590 w 1110329"/>
              <a:gd name="connsiteY3" fmla="*/ 261483 h 1110329"/>
              <a:gd name="connsiteX4" fmla="*/ 555165 w 1110329"/>
              <a:gd name="connsiteY4" fmla="*/ 130908 h 1110329"/>
              <a:gd name="connsiteX5" fmla="*/ 555165 w 1110329"/>
              <a:gd name="connsiteY5" fmla="*/ 979421 h 1110329"/>
              <a:gd name="connsiteX6" fmla="*/ 424590 w 1110329"/>
              <a:gd name="connsiteY6" fmla="*/ 848846 h 1110329"/>
              <a:gd name="connsiteX7" fmla="*/ 555165 w 1110329"/>
              <a:gd name="connsiteY7" fmla="*/ 718271 h 1110329"/>
              <a:gd name="connsiteX8" fmla="*/ 685740 w 1110329"/>
              <a:gd name="connsiteY8" fmla="*/ 848846 h 1110329"/>
              <a:gd name="connsiteX9" fmla="*/ 555165 w 1110329"/>
              <a:gd name="connsiteY9" fmla="*/ 979421 h 1110329"/>
              <a:gd name="connsiteX10" fmla="*/ 147174 w 1110329"/>
              <a:gd name="connsiteY10" fmla="*/ 424590 h 1110329"/>
              <a:gd name="connsiteX11" fmla="*/ 963155 w 1110329"/>
              <a:gd name="connsiteY11" fmla="*/ 424590 h 1110329"/>
              <a:gd name="connsiteX12" fmla="*/ 963155 w 1110329"/>
              <a:gd name="connsiteY12" fmla="*/ 685739 h 1110329"/>
              <a:gd name="connsiteX13" fmla="*/ 147174 w 1110329"/>
              <a:gd name="connsiteY13" fmla="*/ 685739 h 1110329"/>
              <a:gd name="connsiteX14" fmla="*/ 147174 w 1110329"/>
              <a:gd name="connsiteY14" fmla="*/ 424590 h 111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0329" h="1110329">
                <a:moveTo>
                  <a:pt x="555165" y="130908"/>
                </a:moveTo>
                <a:cubicBezTo>
                  <a:pt x="627280" y="130908"/>
                  <a:pt x="685740" y="189368"/>
                  <a:pt x="685740" y="261483"/>
                </a:cubicBezTo>
                <a:cubicBezTo>
                  <a:pt x="685740" y="333598"/>
                  <a:pt x="627280" y="392058"/>
                  <a:pt x="555165" y="392058"/>
                </a:cubicBezTo>
                <a:cubicBezTo>
                  <a:pt x="483050" y="392058"/>
                  <a:pt x="424590" y="333598"/>
                  <a:pt x="424590" y="261483"/>
                </a:cubicBezTo>
                <a:cubicBezTo>
                  <a:pt x="424590" y="189368"/>
                  <a:pt x="483050" y="130908"/>
                  <a:pt x="555165" y="130908"/>
                </a:cubicBezTo>
                <a:close/>
                <a:moveTo>
                  <a:pt x="555165" y="979421"/>
                </a:moveTo>
                <a:cubicBezTo>
                  <a:pt x="483050" y="979421"/>
                  <a:pt x="424590" y="920961"/>
                  <a:pt x="424590" y="848846"/>
                </a:cubicBezTo>
                <a:cubicBezTo>
                  <a:pt x="424590" y="776731"/>
                  <a:pt x="483050" y="718271"/>
                  <a:pt x="555165" y="718271"/>
                </a:cubicBezTo>
                <a:cubicBezTo>
                  <a:pt x="627280" y="718271"/>
                  <a:pt x="685740" y="776731"/>
                  <a:pt x="685740" y="848846"/>
                </a:cubicBezTo>
                <a:cubicBezTo>
                  <a:pt x="685740" y="920961"/>
                  <a:pt x="627280" y="979421"/>
                  <a:pt x="555165" y="979421"/>
                </a:cubicBezTo>
                <a:close/>
                <a:moveTo>
                  <a:pt x="147174" y="424590"/>
                </a:moveTo>
                <a:lnTo>
                  <a:pt x="963155" y="424590"/>
                </a:lnTo>
                <a:lnTo>
                  <a:pt x="963155" y="685739"/>
                </a:lnTo>
                <a:lnTo>
                  <a:pt x="147174" y="685739"/>
                </a:lnTo>
                <a:lnTo>
                  <a:pt x="147174" y="424590"/>
                </a:lnTo>
                <a:close/>
              </a:path>
            </a:pathLst>
          </a:custGeom>
          <a:gradFill rotWithShape="0">
            <a:gsLst>
              <a:gs pos="10000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174" tIns="424590" rIns="147174" bIns="42459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783E0D3-1213-AED2-7BC2-25F16FDF2525}"/>
              </a:ext>
            </a:extLst>
          </p:cNvPr>
          <p:cNvSpPr/>
          <p:nvPr/>
        </p:nvSpPr>
        <p:spPr>
          <a:xfrm>
            <a:off x="2778465" y="2369271"/>
            <a:ext cx="3587068" cy="942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334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Tarifa média (R$/m³)</a:t>
            </a:r>
          </a:p>
          <a:p>
            <a:pPr marL="0" lvl="0" indent="0" algn="ctr" defTabSz="9334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CCFF9E1-A7A0-D784-6984-B7CED748908F}"/>
              </a:ext>
            </a:extLst>
          </p:cNvPr>
          <p:cNvSpPr/>
          <p:nvPr/>
        </p:nvSpPr>
        <p:spPr>
          <a:xfrm>
            <a:off x="2778465" y="4248130"/>
            <a:ext cx="3587068" cy="9425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334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Tarifa média (R$/m³)</a:t>
            </a:r>
          </a:p>
          <a:p>
            <a:pPr marL="0" lvl="0" indent="0" algn="ctr" defTabSz="9334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2400" kern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AEFC023-D573-6CA1-BD32-33CD85AD4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78" y="1196875"/>
            <a:ext cx="837044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pt-BR" sz="3600" dirty="0">
                <a:solidFill>
                  <a:schemeClr val="accent1"/>
                </a:solidFill>
              </a:rPr>
              <a:t>Reajuste Tarifário de 2026 – RTA 2026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449287-6B93-5808-CB38-54A54E39BE11}"/>
              </a:ext>
            </a:extLst>
          </p:cNvPr>
          <p:cNvSpPr txBox="1"/>
          <p:nvPr/>
        </p:nvSpPr>
        <p:spPr>
          <a:xfrm>
            <a:off x="2778465" y="5058624"/>
            <a:ext cx="3587068" cy="1407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65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2,51%</a:t>
            </a:r>
          </a:p>
        </p:txBody>
      </p:sp>
    </p:spTree>
    <p:extLst>
      <p:ext uri="{BB962C8B-B14F-4D97-AF65-F5344CB8AC3E}">
        <p14:creationId xmlns:p14="http://schemas.microsoft.com/office/powerpoint/2010/main" val="3524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92F50-A1A8-22DB-A2B2-7851EAF65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D00239-0559-1FC6-9C7C-706E6A9EF481}"/>
              </a:ext>
            </a:extLst>
          </p:cNvPr>
          <p:cNvSpPr txBox="1"/>
          <p:nvPr/>
        </p:nvSpPr>
        <p:spPr>
          <a:xfrm>
            <a:off x="331528" y="1198126"/>
            <a:ext cx="8485056" cy="52516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600" b="1" dirty="0">
                <a:solidFill>
                  <a:schemeClr val="accent1"/>
                </a:solidFill>
                <a:latin typeface="Arial"/>
                <a:cs typeface="Arial"/>
              </a:rPr>
              <a:t>Atualizações posteriores à abertura desta</a:t>
            </a:r>
            <a:endParaRPr lang="pt-BR" dirty="0">
              <a:solidFill>
                <a:schemeClr val="accent1"/>
              </a:solidFill>
            </a:endParaRPr>
          </a:p>
          <a:p>
            <a:pPr algn="ctr"/>
            <a:r>
              <a:rPr lang="pt-BR" sz="2600" b="1" dirty="0">
                <a:solidFill>
                  <a:schemeClr val="accent1"/>
                </a:solidFill>
                <a:latin typeface="Arial"/>
                <a:cs typeface="Arial"/>
              </a:rPr>
              <a:t>Audiência n° 004-2026</a:t>
            </a:r>
            <a:endParaRPr lang="pt-BR" dirty="0">
              <a:solidFill>
                <a:schemeClr val="accent1"/>
              </a:solidFill>
            </a:endParaRPr>
          </a:p>
          <a:p>
            <a:pPr algn="just"/>
            <a:endParaRPr lang="pt-BR" sz="2000" b="1" dirty="0">
              <a:solidFill>
                <a:schemeClr val="accent1"/>
              </a:solidFill>
              <a:latin typeface="Arial" charset="0"/>
            </a:endParaRPr>
          </a:p>
          <a:p>
            <a:pPr algn="just"/>
            <a:endParaRPr lang="pt-BR" sz="20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accent1"/>
                </a:solidFill>
                <a:latin typeface="Arial"/>
                <a:cs typeface="Arial"/>
              </a:rPr>
              <a:t>Resolução n° 69/2026: </a:t>
            </a:r>
            <a:r>
              <a:rPr lang="pt-BR" sz="190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metodologia de incentivo à economia de energia:</a:t>
            </a:r>
            <a:endParaRPr lang="pt-BR" sz="19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accent1"/>
              </a:solidFill>
              <a:latin typeface="Arial" charset="0"/>
              <a:cs typeface="Arial"/>
            </a:endParaRPr>
          </a:p>
          <a:p>
            <a:pPr marL="914400" lvl="1" indent="-4572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1900" dirty="0">
                <a:solidFill>
                  <a:schemeClr val="accent1"/>
                </a:solidFill>
                <a:latin typeface="Arial"/>
                <a:cs typeface="Arial"/>
              </a:rPr>
              <a:t>Proposta de RTA/2026 submetida à audiência pública:</a:t>
            </a:r>
            <a:r>
              <a:rPr lang="pt-BR" sz="19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pt-BR" sz="2400" b="1" dirty="0">
                <a:solidFill>
                  <a:schemeClr val="accent1"/>
                </a:solidFill>
                <a:latin typeface="Arial"/>
                <a:cs typeface="Arial"/>
              </a:rPr>
              <a:t>2,51%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accent1"/>
              </a:solidFill>
              <a:latin typeface="Arial" charset="0"/>
              <a:cs typeface="Arial"/>
            </a:endParaRPr>
          </a:p>
          <a:p>
            <a:pPr marL="914400" lvl="1" indent="-4572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pt-BR" sz="190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Com a atualização, o índice de reajuste aumentará em</a:t>
            </a:r>
            <a:r>
              <a:rPr lang="pt-BR" sz="1900" dirty="0">
                <a:solidFill>
                  <a:schemeClr val="accent1"/>
                </a:solidFill>
                <a:latin typeface="Arial"/>
                <a:cs typeface="Arial"/>
              </a:rPr>
              <a:t> </a:t>
            </a:r>
            <a:r>
              <a:rPr lang="pt-BR" sz="1900" b="1" dirty="0">
                <a:solidFill>
                  <a:schemeClr val="accent1"/>
                </a:solidFill>
                <a:latin typeface="Arial"/>
                <a:cs typeface="Arial"/>
              </a:rPr>
              <a:t>0,46</a:t>
            </a:r>
            <a:r>
              <a:rPr lang="pt-BR" sz="1900" b="1">
                <a:solidFill>
                  <a:schemeClr val="accent1"/>
                </a:solidFill>
                <a:latin typeface="Arial"/>
                <a:cs typeface="Arial"/>
              </a:rPr>
              <a:t> ponto percentual</a:t>
            </a:r>
            <a:r>
              <a:rPr lang="pt-BR" sz="1900" dirty="0">
                <a:solidFill>
                  <a:schemeClr val="accent1"/>
                </a:solidFill>
                <a:latin typeface="Arial"/>
                <a:cs typeface="Arial"/>
              </a:rPr>
              <a:t>, resultando em </a:t>
            </a:r>
            <a:r>
              <a:rPr lang="pt-BR" sz="2400" b="1" dirty="0">
                <a:solidFill>
                  <a:schemeClr val="accent1"/>
                </a:solidFill>
                <a:latin typeface="Arial"/>
                <a:cs typeface="Arial"/>
              </a:rPr>
              <a:t>2,97%</a:t>
            </a:r>
            <a:r>
              <a:rPr lang="pt-BR" sz="2000" b="1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</a:p>
          <a:p>
            <a:pPr marL="914400" lvl="1" indent="-4572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sz="20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O percentual apresentado não é definitivo e poderá ser alterado em função das contribuições recebidas nesta audiência pública.</a:t>
            </a:r>
            <a:endParaRPr lang="pt-B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2476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3464412" cy="4869160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4468" y="2451487"/>
            <a:ext cx="83950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pt-BR" sz="2400" b="1">
              <a:solidFill>
                <a:schemeClr val="tx2">
                  <a:lumMod val="90000"/>
                  <a:lumOff val="10000"/>
                </a:schemeClr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pt-BR" sz="2400" b="1">
                <a:solidFill>
                  <a:schemeClr val="accent1"/>
                </a:solidFill>
                <a:latin typeface="Arial" charset="0"/>
              </a:rPr>
              <a:t>Contribuições podem ser enviadas até as 18h para: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pt-BR" sz="2400" b="1">
                <a:solidFill>
                  <a:schemeClr val="tx2"/>
                </a:solidFill>
                <a:latin typeface="Arial" charset="0"/>
                <a:hlinkClick r:id="rId4"/>
              </a:rPr>
              <a:t>AP-004-2026@adasa.df.gov.br</a:t>
            </a:r>
            <a:endParaRPr lang="pt-BR" sz="24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050" name="Imagem 1">
            <a:extLst>
              <a:ext uri="{FF2B5EF4-FFF2-40B4-BE49-F238E27FC236}">
                <a16:creationId xmlns:a16="http://schemas.microsoft.com/office/drawing/2014/main" id="{762BE871-B502-4ABB-AE0E-33F86C6DA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7A4ECBC-88F2-88F2-1727-6B98C3B043EE}"/>
              </a:ext>
            </a:extLst>
          </p:cNvPr>
          <p:cNvSpPr txBox="1"/>
          <p:nvPr/>
        </p:nvSpPr>
        <p:spPr>
          <a:xfrm>
            <a:off x="374468" y="6097270"/>
            <a:ext cx="839506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b="1">
                <a:solidFill>
                  <a:schemeClr val="accent1"/>
                </a:solidFill>
                <a:latin typeface="Arial"/>
                <a:cs typeface="Arial"/>
              </a:rPr>
              <a:t>Superintendência de Estudos Econômicos e Fiscalização Financeira - SEF</a:t>
            </a:r>
          </a:p>
        </p:txBody>
      </p:sp>
    </p:spTree>
    <p:extLst>
      <p:ext uri="{BB962C8B-B14F-4D97-AF65-F5344CB8AC3E}">
        <p14:creationId xmlns:p14="http://schemas.microsoft.com/office/powerpoint/2010/main" val="29772189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625BC-22C2-0BE1-6262-4294DBBD1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F73260-BE76-C09C-25A9-C3AF3D16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88" y="1431064"/>
            <a:ext cx="3464412" cy="48691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A4EFBB2-5FD4-5853-D644-868339639574}"/>
              </a:ext>
            </a:extLst>
          </p:cNvPr>
          <p:cNvSpPr txBox="1"/>
          <p:nvPr/>
        </p:nvSpPr>
        <p:spPr>
          <a:xfrm>
            <a:off x="279940" y="2714361"/>
            <a:ext cx="8577561" cy="16858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Nas Revisões Tarifárias Periódicas (</a:t>
            </a:r>
            <a:r>
              <a:rPr lang="pt-BR" sz="24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RTPs</a:t>
            </a:r>
            <a:r>
              <a:rPr lang="pt-BR" sz="24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), a </a:t>
            </a:r>
            <a:r>
              <a:rPr lang="pt-BR" sz="24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Adasa</a:t>
            </a:r>
            <a:r>
              <a:rPr lang="pt-BR" sz="24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identifica os custos, investimentos e demais valores necessários à prestação dos serviços.</a:t>
            </a:r>
            <a:endParaRPr lang="pt-BR">
              <a:solidFill>
                <a:schemeClr val="accent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F24951B-B07C-ED6C-348F-B1E18BB11383}"/>
              </a:ext>
            </a:extLst>
          </p:cNvPr>
          <p:cNvSpPr txBox="1"/>
          <p:nvPr/>
        </p:nvSpPr>
        <p:spPr>
          <a:xfrm>
            <a:off x="427496" y="1223282"/>
            <a:ext cx="8295588" cy="6726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>
                <a:solidFill>
                  <a:schemeClr val="accent1"/>
                </a:solidFill>
                <a:latin typeface="Arial"/>
                <a:cs typeface="Arial"/>
              </a:rPr>
              <a:t>De onde vem o valor da tarifa?</a:t>
            </a:r>
            <a:endParaRPr lang="pt-B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8B8C4-BA6E-AE48-6C4A-975E3E1B7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AF9C73-97A7-4F75-EA74-AC1285E216DF}"/>
              </a:ext>
            </a:extLst>
          </p:cNvPr>
          <p:cNvSpPr txBox="1"/>
          <p:nvPr/>
        </p:nvSpPr>
        <p:spPr>
          <a:xfrm>
            <a:off x="305536" y="1196387"/>
            <a:ext cx="853524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2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Com essas informações, a partir da Receita Requerida e do mercado, a </a:t>
            </a:r>
            <a:r>
              <a:rPr lang="pt-BR" sz="2200" err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Adasa</a:t>
            </a:r>
            <a:r>
              <a:rPr lang="pt-BR" sz="220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 calcula a </a:t>
            </a:r>
            <a:r>
              <a:rPr lang="pt-BR" sz="2200" b="1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Tarifa Média, em R$/m³.</a:t>
            </a:r>
            <a:endParaRPr lang="pt-BR" sz="2200">
              <a:solidFill>
                <a:schemeClr val="accent1"/>
              </a:solidFill>
              <a:latin typeface="Arial"/>
              <a:cs typeface="Arial"/>
            </a:endParaRPr>
          </a:p>
        </p:txBody>
      </p:sp>
      <p:graphicFrame>
        <p:nvGraphicFramePr>
          <p:cNvPr id="3" name="Espaço Reservado para Conteúdo 10">
            <a:extLst>
              <a:ext uri="{FF2B5EF4-FFF2-40B4-BE49-F238E27FC236}">
                <a16:creationId xmlns:a16="http://schemas.microsoft.com/office/drawing/2014/main" id="{FFAFAE9A-DFD1-EA47-88B0-F34C588CF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891928"/>
              </p:ext>
            </p:extLst>
          </p:nvPr>
        </p:nvGraphicFramePr>
        <p:xfrm>
          <a:off x="1063878" y="2238359"/>
          <a:ext cx="7016243" cy="424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8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3620F7-8C64-4DA1-A2DD-FAFFE4A50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C3620F7-8C64-4DA1-A2DD-FAFFE4A50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931DCD-3BF2-404B-B564-10E3E03C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FD931DCD-3BF2-404B-B564-10E3E03C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94D96-667D-4A99-8E5E-6BF0B2B35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0E94D96-667D-4A99-8E5E-6BF0B2B35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B90A3F-97CA-40E3-8AD6-AB8021EAF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2B90A3F-97CA-40E3-8AD6-AB8021EAF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18A991-1763-4D5C-83BC-F57DD7784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818A991-1763-4D5C-83BC-F57DD7784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81BFE9-DEC2-4D04-B48B-ED5AD245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481BFE9-DEC2-4D04-B48B-ED5AD245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B04B94-5249-4F34-903C-32E470BDA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9AB04B94-5249-4F34-903C-32E470BDA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372A3-16B4-602C-DBA6-A25B3CDC4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7C79D7-5A2E-B7E7-8334-7DF489639F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88" y="1431064"/>
            <a:ext cx="3464412" cy="48691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CA360E-2CBB-30C1-16C7-23B166A6A1D8}"/>
              </a:ext>
            </a:extLst>
          </p:cNvPr>
          <p:cNvSpPr txBox="1"/>
          <p:nvPr/>
        </p:nvSpPr>
        <p:spPr>
          <a:xfrm>
            <a:off x="424206" y="2948085"/>
            <a:ext cx="8295588" cy="18351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dirty="0">
                <a:solidFill>
                  <a:schemeClr val="accent1"/>
                </a:solidFill>
                <a:latin typeface="Arial"/>
                <a:ea typeface="+mn-lt"/>
                <a:cs typeface="Arial"/>
              </a:rPr>
              <a:t>Assim como os aluguéis são corrigidos pela inflação, as tarifas também precisam ser ajustadas para manter a prestação adequada dos serviços.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857F6F-107F-D620-F7CC-9D3D60473D21}"/>
              </a:ext>
            </a:extLst>
          </p:cNvPr>
          <p:cNvSpPr txBox="1"/>
          <p:nvPr/>
        </p:nvSpPr>
        <p:spPr>
          <a:xfrm>
            <a:off x="544037" y="1061917"/>
            <a:ext cx="8295588" cy="1305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accent1"/>
                </a:solidFill>
                <a:latin typeface="Arial"/>
                <a:cs typeface="Arial"/>
              </a:rPr>
              <a:t>Por que existem os</a:t>
            </a:r>
            <a:endParaRPr lang="pt-B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Reajustes Tarifários Anuais?</a:t>
            </a:r>
          </a:p>
        </p:txBody>
      </p:sp>
    </p:spTree>
    <p:extLst>
      <p:ext uri="{BB962C8B-B14F-4D97-AF65-F5344CB8AC3E}">
        <p14:creationId xmlns:p14="http://schemas.microsoft.com/office/powerpoint/2010/main" val="27441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E0EC5-B57E-2F87-4EFA-9B894FEC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57ED384-81C2-2DD7-6CCF-152E80774D7F}"/>
              </a:ext>
            </a:extLst>
          </p:cNvPr>
          <p:cNvSpPr txBox="1"/>
          <p:nvPr/>
        </p:nvSpPr>
        <p:spPr>
          <a:xfrm>
            <a:off x="1568668" y="5534757"/>
            <a:ext cx="1434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56082"/>
                </a:solidFill>
              </a:rPr>
              <a:t>2026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CA2D4E-8BA8-DA7C-EA6B-3BF088AC48E5}"/>
              </a:ext>
            </a:extLst>
          </p:cNvPr>
          <p:cNvSpPr txBox="1"/>
          <p:nvPr/>
        </p:nvSpPr>
        <p:spPr>
          <a:xfrm>
            <a:off x="6123192" y="5491618"/>
            <a:ext cx="1434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156082"/>
                </a:solidFill>
              </a:rPr>
              <a:t>1994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2F427A99-9C63-8BC5-F76A-009A0944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0" t="4983" r="1948" b="5985"/>
          <a:stretch>
            <a:fillRect/>
          </a:stretch>
        </p:blipFill>
        <p:spPr>
          <a:xfrm>
            <a:off x="5270800" y="2858166"/>
            <a:ext cx="3040986" cy="135302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7BB6915A-112F-28A4-FD22-90E859593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3000" l="5667" r="96667">
                        <a14:foregroundMark x1="23509" y1="13950" x2="7333" y2="31667"/>
                        <a14:foregroundMark x1="7333" y1="31667" x2="2833" y2="43167"/>
                        <a14:foregroundMark x1="2833" y1="43167" x2="2000" y2="55500"/>
                        <a14:foregroundMark x1="4488" y1="61373" x2="10333" y2="75167"/>
                        <a14:foregroundMark x1="2000" y1="55500" x2="2963" y2="57773"/>
                        <a14:foregroundMark x1="10333" y1="75167" x2="34000" y2="92500"/>
                        <a14:foregroundMark x1="34000" y1="92500" x2="56631" y2="95500"/>
                        <a14:foregroundMark x1="76559" y1="88083" x2="79167" y2="86667"/>
                        <a14:foregroundMark x1="79167" y1="86667" x2="89500" y2="76500"/>
                        <a14:foregroundMark x1="89500" y1="76500" x2="96500" y2="51667"/>
                        <a14:foregroundMark x1="96500" y1="51667" x2="91167" y2="28167"/>
                        <a14:foregroundMark x1="91167" y1="28167" x2="85500" y2="19333"/>
                        <a14:foregroundMark x1="85500" y1="19333" x2="60833" y2="6167"/>
                        <a14:foregroundMark x1="60833" y1="6167" x2="51833" y2="4000"/>
                        <a14:foregroundMark x1="51833" y1="4000" x2="34035" y2="5730"/>
                        <a14:foregroundMark x1="7500" y1="29333" x2="3667" y2="38500"/>
                        <a14:foregroundMark x1="3667" y1="38500" x2="3030" y2="57749"/>
                        <a14:foregroundMark x1="3885" y1="61583" x2="5833" y2="68000"/>
                        <a14:foregroundMark x1="5833" y1="68000" x2="9000" y2="72667"/>
                        <a14:foregroundMark x1="31833" y1="93000" x2="57033" y2="94779"/>
                        <a14:foregroundMark x1="74311" y1="88950" x2="75500" y2="87333"/>
                        <a14:foregroundMark x1="93167" y1="30167" x2="96833" y2="48167"/>
                        <a14:foregroundMark x1="96833" y1="48167" x2="94500" y2="66333"/>
                        <a14:foregroundMark x1="34167" y1="7167" x2="25500" y2="11333"/>
                        <a14:foregroundMark x1="25500" y1="11333" x2="22500" y2="14167"/>
                        <a14:foregroundMark x1="39500" y1="5167" x2="68167" y2="8000"/>
                        <a14:foregroundMark x1="69500" y1="8167" x2="52833" y2="4167"/>
                        <a14:foregroundMark x1="52833" y1="4167" x2="52833" y2="4167"/>
                        <a14:foregroundMark x1="66667" y1="7000" x2="48333" y2="4000"/>
                        <a14:foregroundMark x1="48333" y1="4000" x2="40500" y2="4167"/>
                        <a14:foregroundMark x1="52500" y1="4000" x2="65667" y2="6167"/>
                        <a14:foregroundMark x1="64667" y1="6333" x2="58667" y2="5500"/>
                        <a14:foregroundMark x1="52000" y1="4333" x2="60833" y2="4833"/>
                        <a14:foregroundMark x1="60833" y1="4833" x2="63500" y2="6000"/>
                        <a14:backgroundMark x1="20486" y1="12527" x2="16833" y2="14667"/>
                        <a14:backgroundMark x1="24479" y1="10187" x2="24254" y2="10319"/>
                        <a14:backgroundMark x1="33333" y1="5000" x2="32613" y2="5422"/>
                        <a14:backgroundMark x1="16833" y1="14667" x2="10500" y2="20833"/>
                        <a14:backgroundMark x1="64333" y1="96333" x2="76167" y2="93167"/>
                        <a14:backgroundMark x1="76167" y1="93167" x2="83833" y2="88500"/>
                        <a14:backgroundMark x1="83833" y1="88500" x2="96500" y2="65500"/>
                        <a14:backgroundMark x1="57667" y1="98000" x2="75333" y2="90500"/>
                        <a14:backgroundMark x1="57500" y1="96500" x2="60667" y2="95167"/>
                        <a14:backgroundMark x1="56167" y1="96333" x2="59833" y2="95500"/>
                        <a14:backgroundMark x1="1833" y1="58167" x2="3167" y2="61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408" y="4546510"/>
            <a:ext cx="667830" cy="66783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232C3D93-8C92-7AFE-E382-091E5819E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698">
                        <a14:foregroundMark x1="64651" y1="13721" x2="72326" y2="17442"/>
                        <a14:foregroundMark x1="86279" y1="69070" x2="90698" y2="54186"/>
                        <a14:foregroundMark x1="90698" y1="54186" x2="87674" y2="34884"/>
                        <a14:foregroundMark x1="72558" y1="17209" x2="86977" y2="35116"/>
                        <a14:foregroundMark x1="57907" y1="89302" x2="45581" y2="89302"/>
                        <a14:foregroundMark x1="45581" y1="89302" x2="45116" y2="89070"/>
                        <a14:foregroundMark x1="63953" y1="13256" x2="76512" y2="20465"/>
                        <a14:foregroundMark x1="76512" y1="20465" x2="87674" y2="355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940" y="4376487"/>
            <a:ext cx="631175" cy="631175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0F38E614-FCE1-52DC-6AF9-B4198AF544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503" t="9680" r="11531" b="16438"/>
          <a:stretch>
            <a:fillRect/>
          </a:stretch>
        </p:blipFill>
        <p:spPr>
          <a:xfrm>
            <a:off x="7709249" y="4628386"/>
            <a:ext cx="436484" cy="428707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7A80CC2F-3B37-D775-74E2-15888804F1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6" b="56825" l="32667" r="66167">
                        <a14:foregroundMark x1="49833" y1="2507" x2="58167" y2="6407"/>
                        <a14:foregroundMark x1="58167" y1="6407" x2="63667" y2="19499"/>
                        <a14:foregroundMark x1="63667" y1="19499" x2="66000" y2="34819"/>
                        <a14:foregroundMark x1="66000" y1="34819" x2="61667" y2="48747"/>
                        <a14:foregroundMark x1="61667" y1="48747" x2="52333" y2="55989"/>
                        <a14:foregroundMark x1="52333" y1="55989" x2="43667" y2="56267"/>
                        <a14:foregroundMark x1="43667" y1="56267" x2="36500" y2="47911"/>
                        <a14:foregroundMark x1="36500" y1="47911" x2="32667" y2="31755"/>
                        <a14:foregroundMark x1="32667" y1="31755" x2="34000" y2="17270"/>
                        <a14:foregroundMark x1="34000" y1="17270" x2="41667" y2="6128"/>
                        <a14:foregroundMark x1="41667" y1="6128" x2="49167" y2="2507"/>
                        <a14:foregroundMark x1="38833" y1="9192" x2="33000" y2="22563"/>
                        <a14:foregroundMark x1="33000" y1="22563" x2="33167" y2="39554"/>
                        <a14:foregroundMark x1="33167" y1="39554" x2="34167" y2="42340"/>
                        <a14:foregroundMark x1="42500" y1="54318" x2="51667" y2="56825"/>
                        <a14:foregroundMark x1="51667" y1="56825" x2="58833" y2="50696"/>
                        <a14:foregroundMark x1="64167" y1="40390" x2="66167" y2="25070"/>
                        <a14:foregroundMark x1="66167" y1="25070" x2="63167" y2="9749"/>
                        <a14:foregroundMark x1="63167" y1="9749" x2="60833" y2="5571"/>
                        <a14:foregroundMark x1="58333" y1="52368" x2="50500" y2="56267"/>
                        <a14:foregroundMark x1="33833" y1="16435" x2="41000" y2="7242"/>
                        <a14:foregroundMark x1="39833" y1="6685" x2="33333" y2="16992"/>
                        <a14:foregroundMark x1="33333" y1="16992" x2="33333" y2="20334"/>
                        <a14:foregroundMark x1="33500" y1="16713" x2="39667" y2="6685"/>
                        <a14:foregroundMark x1="39667" y1="6685" x2="40667" y2="5850"/>
                        <a14:foregroundMark x1="60333" y1="6685" x2="49500" y2="279"/>
                        <a14:foregroundMark x1="49500" y1="279" x2="41167" y2="3064"/>
                        <a14:foregroundMark x1="41167" y1="3064" x2="33667" y2="11699"/>
                        <a14:foregroundMark x1="33667" y1="11699" x2="32667" y2="19499"/>
                        <a14:foregroundMark x1="50333" y1="836" x2="61833" y2="6964"/>
                        <a14:foregroundMark x1="61333" y1="7799" x2="52500" y2="836"/>
                        <a14:foregroundMark x1="52500" y1="836" x2="52333" y2="836"/>
                        <a14:foregroundMark x1="53500" y1="2228" x2="60667" y2="6128"/>
                      </a14:backgroundRemoval>
                    </a14:imgEffect>
                  </a14:imgLayer>
                </a14:imgProps>
              </a:ext>
            </a:extLst>
          </a:blip>
          <a:srcRect l="31921" r="33039" b="41086"/>
          <a:stretch>
            <a:fillRect/>
          </a:stretch>
        </p:blipFill>
        <p:spPr>
          <a:xfrm>
            <a:off x="7046797" y="4597911"/>
            <a:ext cx="533404" cy="537374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6C3A104B-45FA-5138-E47E-423A68A51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698">
                        <a14:foregroundMark x1="64651" y1="13721" x2="72326" y2="17442"/>
                        <a14:foregroundMark x1="86279" y1="69070" x2="90698" y2="54186"/>
                        <a14:foregroundMark x1="90698" y1="54186" x2="87674" y2="34884"/>
                        <a14:foregroundMark x1="72558" y1="17209" x2="86977" y2="35116"/>
                        <a14:foregroundMark x1="57907" y1="89302" x2="45581" y2="89302"/>
                        <a14:foregroundMark x1="45581" y1="89302" x2="45116" y2="89070"/>
                        <a14:foregroundMark x1="63953" y1="13256" x2="76512" y2="20465"/>
                        <a14:foregroundMark x1="76512" y1="20465" x2="87674" y2="355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2940" y="4735630"/>
            <a:ext cx="631175" cy="6311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355EBD0-42E4-13B1-94A8-3518C433C6E9}"/>
              </a:ext>
            </a:extLst>
          </p:cNvPr>
          <p:cNvSpPr txBox="1"/>
          <p:nvPr/>
        </p:nvSpPr>
        <p:spPr>
          <a:xfrm>
            <a:off x="313404" y="1199686"/>
            <a:ext cx="851719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200" b="0" i="0" u="none" strike="noStrike" baseline="0" dirty="0">
                <a:solidFill>
                  <a:srgbClr val="156082"/>
                </a:solidFill>
                <a:latin typeface="Arial"/>
                <a:cs typeface="Arial"/>
              </a:rPr>
              <a:t>Os Reajustes </a:t>
            </a:r>
            <a:r>
              <a:rPr lang="pt-BR" sz="2200" dirty="0">
                <a:solidFill>
                  <a:srgbClr val="156082"/>
                </a:solidFill>
                <a:latin typeface="Arial"/>
                <a:cs typeface="Arial"/>
              </a:rPr>
              <a:t>Tarifários </a:t>
            </a:r>
            <a:r>
              <a:rPr lang="pt-BR" sz="2200" b="0" i="0" u="none" strike="noStrike" baseline="0" dirty="0">
                <a:solidFill>
                  <a:srgbClr val="156082"/>
                </a:solidFill>
                <a:latin typeface="Arial"/>
                <a:cs typeface="Arial"/>
              </a:rPr>
              <a:t>visam garantir a </a:t>
            </a:r>
            <a:r>
              <a:rPr lang="pt-BR" sz="2200" b="1" i="0" u="none" strike="noStrike" baseline="0" dirty="0">
                <a:solidFill>
                  <a:srgbClr val="156082"/>
                </a:solidFill>
                <a:latin typeface="Arial"/>
                <a:cs typeface="Arial"/>
              </a:rPr>
              <a:t>manutenção do poder de compra </a:t>
            </a:r>
            <a:r>
              <a:rPr lang="pt-BR" sz="2200" b="1">
                <a:solidFill>
                  <a:srgbClr val="156082"/>
                </a:solidFill>
                <a:latin typeface="Arial"/>
                <a:cs typeface="Arial"/>
              </a:rPr>
              <a:t>do Prestador</a:t>
            </a:r>
            <a:r>
              <a:rPr lang="pt-BR" sz="2200" b="0" i="0" u="none" strike="noStrike" baseline="0" dirty="0">
                <a:solidFill>
                  <a:srgbClr val="156082"/>
                </a:solidFill>
                <a:latin typeface="Arial"/>
                <a:cs typeface="Arial"/>
              </a:rPr>
              <a:t> ao longo do ciclo tarifário.</a:t>
            </a:r>
            <a:r>
              <a:rPr sz="2200" b="0" i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endParaRPr lang="pt-BR" sz="2200" dirty="0">
              <a:latin typeface="Arial"/>
              <a:cs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E40491-DC4B-C340-E019-BA988D0D18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857" y="2858166"/>
            <a:ext cx="3830891" cy="16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8CBD7-F5A8-79A4-766A-A23E55708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5D53976-862D-519F-13E2-8C63684D8D5C}"/>
              </a:ext>
            </a:extLst>
          </p:cNvPr>
          <p:cNvCxnSpPr/>
          <p:nvPr/>
        </p:nvCxnSpPr>
        <p:spPr>
          <a:xfrm>
            <a:off x="0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EC1FFFF-45DB-57DE-481E-E7A9FEE9E4A7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">
            <a:extLst>
              <a:ext uri="{FF2B5EF4-FFF2-40B4-BE49-F238E27FC236}">
                <a16:creationId xmlns:a16="http://schemas.microsoft.com/office/drawing/2014/main" id="{4FD3320C-1FD2-89D9-7A4E-1B95AE97D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758925" cy="8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48B703C-976D-4334-BE0C-4BC6E06F0664}"/>
              </a:ext>
            </a:extLst>
          </p:cNvPr>
          <p:cNvSpPr txBox="1"/>
          <p:nvPr/>
        </p:nvSpPr>
        <p:spPr>
          <a:xfrm>
            <a:off x="284847" y="960117"/>
            <a:ext cx="8571514" cy="9684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156082"/>
                </a:solidFill>
                <a:latin typeface="Arial"/>
                <a:cs typeface="Arial"/>
              </a:rPr>
              <a:t>O Contrato de Prestação dos Serviços nº 01/2006-Adasa define como cada parcela deve ser reajustada:</a:t>
            </a:r>
            <a:endParaRPr lang="pt-BR" dirty="0"/>
          </a:p>
        </p:txBody>
      </p:sp>
      <p:graphicFrame>
        <p:nvGraphicFramePr>
          <p:cNvPr id="2" name="Espaço Reservado para Conteúdo 10">
            <a:extLst>
              <a:ext uri="{FF2B5EF4-FFF2-40B4-BE49-F238E27FC236}">
                <a16:creationId xmlns:a16="http://schemas.microsoft.com/office/drawing/2014/main" id="{66808F4F-B481-81A4-484E-DD9F082D1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206653"/>
              </p:ext>
            </p:extLst>
          </p:nvPr>
        </p:nvGraphicFramePr>
        <p:xfrm>
          <a:off x="613463" y="2139652"/>
          <a:ext cx="7853318" cy="471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43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29E396-8B0D-1073-C8F9-E6CB17FC87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2" y="1440208"/>
            <a:ext cx="3464412" cy="48691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333897B-00E2-42D8-A3C3-DFB504BD22F8}"/>
              </a:ext>
            </a:extLst>
          </p:cNvPr>
          <p:cNvSpPr txBox="1"/>
          <p:nvPr/>
        </p:nvSpPr>
        <p:spPr>
          <a:xfrm>
            <a:off x="1769885" y="3075057"/>
            <a:ext cx="560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Ajustes da Parcela 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84B05A-6BDE-150A-E28B-B49C4C0AE1C2}"/>
              </a:ext>
            </a:extLst>
          </p:cNvPr>
          <p:cNvSpPr txBox="1"/>
          <p:nvPr/>
        </p:nvSpPr>
        <p:spPr>
          <a:xfrm>
            <a:off x="1095254" y="1441548"/>
            <a:ext cx="6953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RTA 2026 </a:t>
            </a:r>
          </a:p>
        </p:txBody>
      </p:sp>
    </p:spTree>
    <p:extLst>
      <p:ext uri="{BB962C8B-B14F-4D97-AF65-F5344CB8AC3E}">
        <p14:creationId xmlns:p14="http://schemas.microsoft.com/office/powerpoint/2010/main" val="29810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03FF9B7-B273-4D3D-876F-6178F2353305}"/>
              </a:ext>
            </a:extLst>
          </p:cNvPr>
          <p:cNvGrpSpPr/>
          <p:nvPr/>
        </p:nvGrpSpPr>
        <p:grpSpPr>
          <a:xfrm>
            <a:off x="470023" y="1579418"/>
            <a:ext cx="3224154" cy="4085702"/>
            <a:chOff x="199187" y="-1"/>
            <a:chExt cx="2898172" cy="2465213"/>
          </a:xfrm>
          <a:scene3d>
            <a:camera prst="orthographicFront"/>
            <a:lightRig rig="flat" dir="t"/>
          </a:scene3d>
        </p:grpSpPr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1B8F5384-1935-4B57-9C32-F111B0E71A9D}"/>
                </a:ext>
              </a:extLst>
            </p:cNvPr>
            <p:cNvSpPr/>
            <p:nvPr/>
          </p:nvSpPr>
          <p:spPr>
            <a:xfrm>
              <a:off x="199187" y="-1"/>
              <a:ext cx="2898172" cy="246521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tângulo: Cantos Arredondados 4">
              <a:extLst>
                <a:ext uri="{FF2B5EF4-FFF2-40B4-BE49-F238E27FC236}">
                  <a16:creationId xmlns:a16="http://schemas.microsoft.com/office/drawing/2014/main" id="{98D7CD22-AA4D-4672-BDF0-4EB2F57B8E36}"/>
                </a:ext>
              </a:extLst>
            </p:cNvPr>
            <p:cNvSpPr txBox="1"/>
            <p:nvPr/>
          </p:nvSpPr>
          <p:spPr>
            <a:xfrm>
              <a:off x="433824" y="-1"/>
              <a:ext cx="2623629" cy="23208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500" kern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kern="1200">
                  <a:latin typeface="Arial" panose="020B0604020202020204" pitchFamily="34" charset="0"/>
                  <a:cs typeface="Arial" panose="020B0604020202020204" pitchFamily="34" charset="0"/>
                </a:rPr>
                <a:t>Tarifa da Parcela A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pt-BR" sz="1900" kern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900" kern="1200">
                  <a:latin typeface="Arial" panose="020B0604020202020204" pitchFamily="34" charset="0"/>
                  <a:cs typeface="Arial" panose="020B0604020202020204" pitchFamily="34" charset="0"/>
                </a:rPr>
                <a:t>TFS e TFU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900" kern="1200">
                  <a:latin typeface="Arial" panose="020B0604020202020204" pitchFamily="34" charset="0"/>
                  <a:cs typeface="Arial" panose="020B0604020202020204" pitchFamily="34" charset="0"/>
                </a:rPr>
                <a:t>Conselho de Consumidores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900" kern="1200">
                  <a:latin typeface="Arial"/>
                  <a:cs typeface="Arial"/>
                </a:rPr>
                <a:t>Uso dos Recursos Hídricos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900" kern="1200">
                  <a:latin typeface="Arial" panose="020B0604020202020204" pitchFamily="34" charset="0"/>
                  <a:cs typeface="Arial" panose="020B0604020202020204" pitchFamily="34" charset="0"/>
                </a:rPr>
                <a:t>Bônus-desconto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900">
                  <a:latin typeface="Arial" panose="020B0604020202020204" pitchFamily="34" charset="0"/>
                  <a:cs typeface="Arial" panose="020B0604020202020204" pitchFamily="34" charset="0"/>
                </a:rPr>
                <a:t>PSPRH</a:t>
              </a:r>
              <a:endParaRPr lang="pt-BR" sz="19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05FA843-907E-4EEE-145B-EE10C1F446CE}"/>
              </a:ext>
            </a:extLst>
          </p:cNvPr>
          <p:cNvSpPr/>
          <p:nvPr/>
        </p:nvSpPr>
        <p:spPr>
          <a:xfrm>
            <a:off x="3922652" y="1579418"/>
            <a:ext cx="2372992" cy="40857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/>
              <a:t>2025</a:t>
            </a:r>
          </a:p>
          <a:p>
            <a:pPr algn="ctr"/>
            <a:endParaRPr lang="pt-BR" sz="2800" b="1"/>
          </a:p>
          <a:p>
            <a:pPr algn="ctr"/>
            <a:r>
              <a:rPr lang="pt-BR" sz="2400" b="1"/>
              <a:t>R$ 0,43/m³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08E5BAE-8C69-9605-469D-242120A31B25}"/>
              </a:ext>
            </a:extLst>
          </p:cNvPr>
          <p:cNvSpPr/>
          <p:nvPr/>
        </p:nvSpPr>
        <p:spPr>
          <a:xfrm>
            <a:off x="6524119" y="1579418"/>
            <a:ext cx="2372992" cy="40857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/>
              <a:t>2026</a:t>
            </a:r>
          </a:p>
          <a:p>
            <a:pPr algn="ctr"/>
            <a:endParaRPr lang="pt-BR" sz="2800" b="1"/>
          </a:p>
          <a:p>
            <a:pPr algn="ctr"/>
            <a:r>
              <a:rPr lang="pt-BR" sz="2400" b="1"/>
              <a:t>R$ 0,44/m³</a:t>
            </a:r>
          </a:p>
        </p:txBody>
      </p:sp>
    </p:spTree>
    <p:extLst>
      <p:ext uri="{BB962C8B-B14F-4D97-AF65-F5344CB8AC3E}">
        <p14:creationId xmlns:p14="http://schemas.microsoft.com/office/powerpoint/2010/main" val="23957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ACC5849173DA4AA41A9792359503BF" ma:contentTypeVersion="17" ma:contentTypeDescription="Crie um novo documento." ma:contentTypeScope="" ma:versionID="938fce21825c9f32c8899b3e23a6e1c5">
  <xsd:schema xmlns:xsd="http://www.w3.org/2001/XMLSchema" xmlns:xs="http://www.w3.org/2001/XMLSchema" xmlns:p="http://schemas.microsoft.com/office/2006/metadata/properties" xmlns:ns2="4b520b24-8996-453a-8c5e-60294695dd12" xmlns:ns3="35902834-6a56-4be4-9b89-b053ee69e5a5" targetNamespace="http://schemas.microsoft.com/office/2006/metadata/properties" ma:root="true" ma:fieldsID="b8f293ab98f40c2750d9cdc967358171" ns2:_="" ns3:_="">
    <xsd:import namespace="4b520b24-8996-453a-8c5e-60294695dd12"/>
    <xsd:import namespace="35902834-6a56-4be4-9b89-b053ee69e5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20b24-8996-453a-8c5e-60294695dd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44ffecf-daab-4aa0-aece-e66b25716a59}" ma:internalName="TaxCatchAll" ma:showField="CatchAllData" ma:web="4b520b24-8996-453a-8c5e-60294695dd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02834-6a56-4be4-9b89-b053ee69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630bc7b3-38f3-4a89-a050-e06274c33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902834-6a56-4be4-9b89-b053ee69e5a5">
      <Terms xmlns="http://schemas.microsoft.com/office/infopath/2007/PartnerControls"/>
    </lcf76f155ced4ddcb4097134ff3c332f>
    <TaxCatchAll xmlns="4b520b24-8996-453a-8c5e-60294695dd12" xsi:nil="true"/>
  </documentManagement>
</p:properties>
</file>

<file path=customXml/itemProps1.xml><?xml version="1.0" encoding="utf-8"?>
<ds:datastoreItem xmlns:ds="http://schemas.openxmlformats.org/officeDocument/2006/customXml" ds:itemID="{02ABFD8F-B74C-46BA-8B6E-5DC4BC5694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266964-084E-4D9D-A27A-EE5E0DDA5BFA}">
  <ds:schemaRefs>
    <ds:schemaRef ds:uri="35902834-6a56-4be4-9b89-b053ee69e5a5"/>
    <ds:schemaRef ds:uri="4b520b24-8996-453a-8c5e-60294695dd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949DB7-9891-4566-A0BA-B886861BB274}">
  <ds:schemaRefs>
    <ds:schemaRef ds:uri="http://purl.org/dc/terms/"/>
    <ds:schemaRef ds:uri="35902834-6a56-4be4-9b89-b053ee69e5a5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4b520b24-8996-453a-8c5e-60294695dd1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608</Words>
  <Application>Microsoft Office PowerPoint</Application>
  <PresentationFormat>Apresentação na tela (4:3)</PresentationFormat>
  <Paragraphs>164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Courier New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Janielly Amorim de Oliveira</dc:creator>
  <cp:lastModifiedBy>Janielly Amorim de Oliveira</cp:lastModifiedBy>
  <cp:revision>1</cp:revision>
  <dcterms:created xsi:type="dcterms:W3CDTF">2024-04-05T12:01:59Z</dcterms:created>
  <dcterms:modified xsi:type="dcterms:W3CDTF">2026-04-06T18:29:27Z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0x0101009CACC5849173DA4AA41A9792359503BF</vt:lpwstr>
  </property>
  <property fmtid="{D5CDD505-2E9C-101B-9397-08002B2CF9AE}" pid="3" name="MediaServiceImageTags">
    <vt:lpwstr/>
  </property>
</Properties>
</file>